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3" r:id="rId2"/>
    <p:sldId id="264" r:id="rId3"/>
    <p:sldId id="265" r:id="rId4"/>
    <p:sldId id="266" r:id="rId5"/>
    <p:sldId id="267" r:id="rId6"/>
    <p:sldId id="268" r:id="rId7"/>
    <p:sldId id="270" r:id="rId8"/>
    <p:sldId id="269" r:id="rId9"/>
    <p:sldId id="271" r:id="rId10"/>
    <p:sldId id="272" r:id="rId11"/>
    <p:sldId id="273" r:id="rId12"/>
    <p:sldId id="274" r:id="rId13"/>
    <p:sldId id="275" r:id="rId14"/>
    <p:sldId id="276" r:id="rId15"/>
    <p:sldId id="277"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836EF7-2F3B-4812-8BF9-F47EDA638089}" v="74" dt="2023-09-22T15:04:56.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5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Craker" userId="b342a158-d8e7-4629-9712-908c26442ea7" providerId="ADAL" clId="{0F836EF7-2F3B-4812-8BF9-F47EDA638089}"/>
    <pc:docChg chg="undo custSel addSld delSld modSld modMainMaster">
      <pc:chgData name="Ben Craker" userId="b342a158-d8e7-4629-9712-908c26442ea7" providerId="ADAL" clId="{0F836EF7-2F3B-4812-8BF9-F47EDA638089}" dt="2023-09-22T15:06:07.068" v="1535" actId="20577"/>
      <pc:docMkLst>
        <pc:docMk/>
      </pc:docMkLst>
      <pc:sldChg chg="del">
        <pc:chgData name="Ben Craker" userId="b342a158-d8e7-4629-9712-908c26442ea7" providerId="ADAL" clId="{0F836EF7-2F3B-4812-8BF9-F47EDA638089}" dt="2023-07-30T15:18:22.121" v="38" actId="47"/>
        <pc:sldMkLst>
          <pc:docMk/>
          <pc:sldMk cId="1128460353" sldId="262"/>
        </pc:sldMkLst>
      </pc:sldChg>
      <pc:sldChg chg="addSp delSp modSp new mod">
        <pc:chgData name="Ben Craker" userId="b342a158-d8e7-4629-9712-908c26442ea7" providerId="ADAL" clId="{0F836EF7-2F3B-4812-8BF9-F47EDA638089}" dt="2023-09-22T15:06:07.068" v="1535" actId="20577"/>
        <pc:sldMkLst>
          <pc:docMk/>
          <pc:sldMk cId="563267509" sldId="263"/>
        </pc:sldMkLst>
        <pc:spChg chg="mod">
          <ac:chgData name="Ben Craker" userId="b342a158-d8e7-4629-9712-908c26442ea7" providerId="ADAL" clId="{0F836EF7-2F3B-4812-8BF9-F47EDA638089}" dt="2023-09-22T15:02:45.613" v="1402" actId="6549"/>
          <ac:spMkLst>
            <pc:docMk/>
            <pc:sldMk cId="563267509" sldId="263"/>
            <ac:spMk id="2" creationId="{A1F7A1E2-5BDF-69C4-4753-4C588A8736EC}"/>
          </ac:spMkLst>
        </pc:spChg>
        <pc:spChg chg="mod">
          <ac:chgData name="Ben Craker" userId="b342a158-d8e7-4629-9712-908c26442ea7" providerId="ADAL" clId="{0F836EF7-2F3B-4812-8BF9-F47EDA638089}" dt="2023-09-22T15:06:07.068" v="1535" actId="20577"/>
          <ac:spMkLst>
            <pc:docMk/>
            <pc:sldMk cId="563267509" sldId="263"/>
            <ac:spMk id="3" creationId="{83180772-6355-EFD2-F6D5-ABB75CE0C827}"/>
          </ac:spMkLst>
        </pc:spChg>
        <pc:picChg chg="add del mod modCrop">
          <ac:chgData name="Ben Craker" userId="b342a158-d8e7-4629-9712-908c26442ea7" providerId="ADAL" clId="{0F836EF7-2F3B-4812-8BF9-F47EDA638089}" dt="2023-09-22T14:05:39.934" v="1241" actId="478"/>
          <ac:picMkLst>
            <pc:docMk/>
            <pc:sldMk cId="563267509" sldId="263"/>
            <ac:picMk id="5" creationId="{B0D8A345-E86B-4062-A550-6C802F82B605}"/>
          </ac:picMkLst>
        </pc:picChg>
        <pc:picChg chg="add del mod">
          <ac:chgData name="Ben Craker" userId="b342a158-d8e7-4629-9712-908c26442ea7" providerId="ADAL" clId="{0F836EF7-2F3B-4812-8BF9-F47EDA638089}" dt="2023-09-22T14:58:19.345" v="1254" actId="21"/>
          <ac:picMkLst>
            <pc:docMk/>
            <pc:sldMk cId="563267509" sldId="263"/>
            <ac:picMk id="7" creationId="{31E6D5EA-AF7F-6A76-27F7-3BB98DC7BEDF}"/>
          </ac:picMkLst>
        </pc:picChg>
        <pc:picChg chg="add del mod">
          <ac:chgData name="Ben Craker" userId="b342a158-d8e7-4629-9712-908c26442ea7" providerId="ADAL" clId="{0F836EF7-2F3B-4812-8BF9-F47EDA638089}" dt="2023-09-22T14:59:13.973" v="1261" actId="21"/>
          <ac:picMkLst>
            <pc:docMk/>
            <pc:sldMk cId="563267509" sldId="263"/>
            <ac:picMk id="9" creationId="{F4FA1700-BF85-EADF-49C6-587D19620726}"/>
          </ac:picMkLst>
        </pc:picChg>
      </pc:sldChg>
      <pc:sldChg chg="addSp delSp modSp new mod modClrScheme chgLayout">
        <pc:chgData name="Ben Craker" userId="b342a158-d8e7-4629-9712-908c26442ea7" providerId="ADAL" clId="{0F836EF7-2F3B-4812-8BF9-F47EDA638089}" dt="2023-07-30T15:50:28.683" v="638" actId="14100"/>
        <pc:sldMkLst>
          <pc:docMk/>
          <pc:sldMk cId="3379958871" sldId="264"/>
        </pc:sldMkLst>
        <pc:spChg chg="del mod ord">
          <ac:chgData name="Ben Craker" userId="b342a158-d8e7-4629-9712-908c26442ea7" providerId="ADAL" clId="{0F836EF7-2F3B-4812-8BF9-F47EDA638089}" dt="2023-07-30T15:19:48.150" v="106" actId="700"/>
          <ac:spMkLst>
            <pc:docMk/>
            <pc:sldMk cId="3379958871" sldId="264"/>
            <ac:spMk id="2" creationId="{2FFC37BF-6B67-39E0-E713-CFF99AC55A1A}"/>
          </ac:spMkLst>
        </pc:spChg>
        <pc:spChg chg="del mod ord">
          <ac:chgData name="Ben Craker" userId="b342a158-d8e7-4629-9712-908c26442ea7" providerId="ADAL" clId="{0F836EF7-2F3B-4812-8BF9-F47EDA638089}" dt="2023-07-30T15:19:48.150" v="106" actId="700"/>
          <ac:spMkLst>
            <pc:docMk/>
            <pc:sldMk cId="3379958871" sldId="264"/>
            <ac:spMk id="3" creationId="{96598C11-7DD3-7EAD-C62E-4A80F63B0C17}"/>
          </ac:spMkLst>
        </pc:spChg>
        <pc:spChg chg="add mod ord">
          <ac:chgData name="Ben Craker" userId="b342a158-d8e7-4629-9712-908c26442ea7" providerId="ADAL" clId="{0F836EF7-2F3B-4812-8BF9-F47EDA638089}" dt="2023-07-30T15:19:53.258" v="113" actId="20577"/>
          <ac:spMkLst>
            <pc:docMk/>
            <pc:sldMk cId="3379958871" sldId="264"/>
            <ac:spMk id="4" creationId="{CA7C2D83-59A2-B036-62C9-7F0078469615}"/>
          </ac:spMkLst>
        </pc:spChg>
        <pc:spChg chg="add mod ord">
          <ac:chgData name="Ben Craker" userId="b342a158-d8e7-4629-9712-908c26442ea7" providerId="ADAL" clId="{0F836EF7-2F3B-4812-8BF9-F47EDA638089}" dt="2023-07-30T15:50:28.683" v="638" actId="14100"/>
          <ac:spMkLst>
            <pc:docMk/>
            <pc:sldMk cId="3379958871" sldId="264"/>
            <ac:spMk id="5" creationId="{968C431B-E64A-B91F-681E-8DF9C7B9CD74}"/>
          </ac:spMkLst>
        </pc:spChg>
        <pc:spChg chg="add del mod ord">
          <ac:chgData name="Ben Craker" userId="b342a158-d8e7-4629-9712-908c26442ea7" providerId="ADAL" clId="{0F836EF7-2F3B-4812-8BF9-F47EDA638089}" dt="2023-07-30T15:50:23.703" v="636" actId="22"/>
          <ac:spMkLst>
            <pc:docMk/>
            <pc:sldMk cId="3379958871" sldId="264"/>
            <ac:spMk id="6" creationId="{A2257CD3-22CF-1D38-AA32-AB644DD71802}"/>
          </ac:spMkLst>
        </pc:spChg>
        <pc:picChg chg="add mod ord">
          <ac:chgData name="Ben Craker" userId="b342a158-d8e7-4629-9712-908c26442ea7" providerId="ADAL" clId="{0F836EF7-2F3B-4812-8BF9-F47EDA638089}" dt="2023-07-30T15:50:26.275" v="637" actId="14100"/>
          <ac:picMkLst>
            <pc:docMk/>
            <pc:sldMk cId="3379958871" sldId="264"/>
            <ac:picMk id="8" creationId="{1F7A318B-F95C-0093-A6EF-4886A27EAED0}"/>
          </ac:picMkLst>
        </pc:picChg>
      </pc:sldChg>
      <pc:sldChg chg="addSp delSp modSp new mod chgLayout">
        <pc:chgData name="Ben Craker" userId="b342a158-d8e7-4629-9712-908c26442ea7" providerId="ADAL" clId="{0F836EF7-2F3B-4812-8BF9-F47EDA638089}" dt="2023-09-22T15:03:14.335" v="1413" actId="20577"/>
        <pc:sldMkLst>
          <pc:docMk/>
          <pc:sldMk cId="995682168" sldId="265"/>
        </pc:sldMkLst>
        <pc:spChg chg="del">
          <ac:chgData name="Ben Craker" userId="b342a158-d8e7-4629-9712-908c26442ea7" providerId="ADAL" clId="{0F836EF7-2F3B-4812-8BF9-F47EDA638089}" dt="2023-07-30T15:21:15.470" v="210" actId="700"/>
          <ac:spMkLst>
            <pc:docMk/>
            <pc:sldMk cId="995682168" sldId="265"/>
            <ac:spMk id="2" creationId="{7AF05FAD-2FF1-D442-F9B3-F80CA13DBB89}"/>
          </ac:spMkLst>
        </pc:spChg>
        <pc:spChg chg="del">
          <ac:chgData name="Ben Craker" userId="b342a158-d8e7-4629-9712-908c26442ea7" providerId="ADAL" clId="{0F836EF7-2F3B-4812-8BF9-F47EDA638089}" dt="2023-07-30T15:21:15.470" v="210" actId="700"/>
          <ac:spMkLst>
            <pc:docMk/>
            <pc:sldMk cId="995682168" sldId="265"/>
            <ac:spMk id="3" creationId="{E290D599-3000-909D-1C20-B413F2345A69}"/>
          </ac:spMkLst>
        </pc:spChg>
        <pc:spChg chg="del">
          <ac:chgData name="Ben Craker" userId="b342a158-d8e7-4629-9712-908c26442ea7" providerId="ADAL" clId="{0F836EF7-2F3B-4812-8BF9-F47EDA638089}" dt="2023-07-30T15:21:15.470" v="210" actId="700"/>
          <ac:spMkLst>
            <pc:docMk/>
            <pc:sldMk cId="995682168" sldId="265"/>
            <ac:spMk id="4" creationId="{29C46FE3-117B-2AA4-BD8F-4D357434566A}"/>
          </ac:spMkLst>
        </pc:spChg>
        <pc:spChg chg="add mod ord">
          <ac:chgData name="Ben Craker" userId="b342a158-d8e7-4629-9712-908c26442ea7" providerId="ADAL" clId="{0F836EF7-2F3B-4812-8BF9-F47EDA638089}" dt="2023-09-22T15:03:14.335" v="1413" actId="20577"/>
          <ac:spMkLst>
            <pc:docMk/>
            <pc:sldMk cId="995682168" sldId="265"/>
            <ac:spMk id="5" creationId="{459F591A-F2D3-0FA2-AD33-FFA80B48D4D7}"/>
          </ac:spMkLst>
        </pc:spChg>
        <pc:spChg chg="add del mod ord">
          <ac:chgData name="Ben Craker" userId="b342a158-d8e7-4629-9712-908c26442ea7" providerId="ADAL" clId="{0F836EF7-2F3B-4812-8BF9-F47EDA638089}" dt="2023-07-30T15:23:19.510" v="216"/>
          <ac:spMkLst>
            <pc:docMk/>
            <pc:sldMk cId="995682168" sldId="265"/>
            <ac:spMk id="6" creationId="{6D26A942-6EB1-CBAA-83AD-E7BE07EB194A}"/>
          </ac:spMkLst>
        </pc:spChg>
        <pc:spChg chg="add del mod ord">
          <ac:chgData name="Ben Craker" userId="b342a158-d8e7-4629-9712-908c26442ea7" providerId="ADAL" clId="{0F836EF7-2F3B-4812-8BF9-F47EDA638089}" dt="2023-07-30T15:24:55.602" v="218"/>
          <ac:spMkLst>
            <pc:docMk/>
            <pc:sldMk cId="995682168" sldId="265"/>
            <ac:spMk id="7" creationId="{38A1B25B-D876-66E7-24A6-CBF8CDC32D5F}"/>
          </ac:spMkLst>
        </pc:spChg>
        <pc:spChg chg="add del mod">
          <ac:chgData name="Ben Craker" userId="b342a158-d8e7-4629-9712-908c26442ea7" providerId="ADAL" clId="{0F836EF7-2F3B-4812-8BF9-F47EDA638089}" dt="2023-07-30T15:25:29.591" v="220"/>
          <ac:spMkLst>
            <pc:docMk/>
            <pc:sldMk cId="995682168" sldId="265"/>
            <ac:spMk id="12" creationId="{F85BA5CC-3A3B-E191-BF55-50EF0A8849F3}"/>
          </ac:spMkLst>
        </pc:spChg>
        <pc:spChg chg="add del mod">
          <ac:chgData name="Ben Craker" userId="b342a158-d8e7-4629-9712-908c26442ea7" providerId="ADAL" clId="{0F836EF7-2F3B-4812-8BF9-F47EDA638089}" dt="2023-07-30T15:26:34.639" v="222"/>
          <ac:spMkLst>
            <pc:docMk/>
            <pc:sldMk cId="995682168" sldId="265"/>
            <ac:spMk id="15" creationId="{B5249608-612F-881B-4B35-A2AAA6FE12B6}"/>
          </ac:spMkLst>
        </pc:spChg>
        <pc:spChg chg="add del mod">
          <ac:chgData name="Ben Craker" userId="b342a158-d8e7-4629-9712-908c26442ea7" providerId="ADAL" clId="{0F836EF7-2F3B-4812-8BF9-F47EDA638089}" dt="2023-07-30T15:28:13.216" v="267"/>
          <ac:spMkLst>
            <pc:docMk/>
            <pc:sldMk cId="995682168" sldId="265"/>
            <ac:spMk id="18" creationId="{D6E85D39-8A29-BF9F-FB28-858286106279}"/>
          </ac:spMkLst>
        </pc:spChg>
        <pc:graphicFrameChg chg="add mod">
          <ac:chgData name="Ben Craker" userId="b342a158-d8e7-4629-9712-908c26442ea7" providerId="ADAL" clId="{0F836EF7-2F3B-4812-8BF9-F47EDA638089}" dt="2023-07-30T15:23:01.454" v="215"/>
          <ac:graphicFrameMkLst>
            <pc:docMk/>
            <pc:sldMk cId="995682168" sldId="265"/>
            <ac:graphicFrameMk id="8" creationId="{22530425-B7E5-4014-FE6A-F5D506F51F54}"/>
          </ac:graphicFrameMkLst>
        </pc:graphicFrameChg>
        <pc:graphicFrameChg chg="add del mod">
          <ac:chgData name="Ben Craker" userId="b342a158-d8e7-4629-9712-908c26442ea7" providerId="ADAL" clId="{0F836EF7-2F3B-4812-8BF9-F47EDA638089}" dt="2023-07-30T15:26:30.366" v="221" actId="478"/>
          <ac:graphicFrameMkLst>
            <pc:docMk/>
            <pc:sldMk cId="995682168" sldId="265"/>
            <ac:graphicFrameMk id="9" creationId="{22530425-B7E5-4014-FE6A-F5D506F51F54}"/>
          </ac:graphicFrameMkLst>
        </pc:graphicFrameChg>
        <pc:graphicFrameChg chg="add del mod">
          <ac:chgData name="Ben Craker" userId="b342a158-d8e7-4629-9712-908c26442ea7" providerId="ADAL" clId="{0F836EF7-2F3B-4812-8BF9-F47EDA638089}" dt="2023-07-30T15:25:26.241" v="219" actId="478"/>
          <ac:graphicFrameMkLst>
            <pc:docMk/>
            <pc:sldMk cId="995682168" sldId="265"/>
            <ac:graphicFrameMk id="10" creationId="{4F9DB925-0988-F55D-49F0-EB13F764B860}"/>
          </ac:graphicFrameMkLst>
        </pc:graphicFrameChg>
        <pc:graphicFrameChg chg="add del mod">
          <ac:chgData name="Ben Craker" userId="b342a158-d8e7-4629-9712-908c26442ea7" providerId="ADAL" clId="{0F836EF7-2F3B-4812-8BF9-F47EDA638089}" dt="2023-07-30T15:28:10.069" v="266" actId="478"/>
          <ac:graphicFrameMkLst>
            <pc:docMk/>
            <pc:sldMk cId="995682168" sldId="265"/>
            <ac:graphicFrameMk id="13" creationId="{4F9DB925-0988-F55D-49F0-EB13F764B860}"/>
          </ac:graphicFrameMkLst>
        </pc:graphicFrameChg>
        <pc:graphicFrameChg chg="add mod">
          <ac:chgData name="Ben Craker" userId="b342a158-d8e7-4629-9712-908c26442ea7" providerId="ADAL" clId="{0F836EF7-2F3B-4812-8BF9-F47EDA638089}" dt="2023-08-27T04:26:16.092" v="676"/>
          <ac:graphicFrameMkLst>
            <pc:docMk/>
            <pc:sldMk cId="995682168" sldId="265"/>
            <ac:graphicFrameMk id="16" creationId="{22530425-B7E5-4014-FE6A-F5D506F51F54}"/>
          </ac:graphicFrameMkLst>
        </pc:graphicFrameChg>
        <pc:graphicFrameChg chg="add mod">
          <ac:chgData name="Ben Craker" userId="b342a158-d8e7-4629-9712-908c26442ea7" providerId="ADAL" clId="{0F836EF7-2F3B-4812-8BF9-F47EDA638089}" dt="2023-07-30T15:49:31.006" v="607" actId="1076"/>
          <ac:graphicFrameMkLst>
            <pc:docMk/>
            <pc:sldMk cId="995682168" sldId="265"/>
            <ac:graphicFrameMk id="19" creationId="{4F9DB925-0988-F55D-49F0-EB13F764B860}"/>
          </ac:graphicFrameMkLst>
        </pc:graphicFrameChg>
        <pc:graphicFrameChg chg="add mod">
          <ac:chgData name="Ben Craker" userId="b342a158-d8e7-4629-9712-908c26442ea7" providerId="ADAL" clId="{0F836EF7-2F3B-4812-8BF9-F47EDA638089}" dt="2023-07-30T15:49:42.263" v="610"/>
          <ac:graphicFrameMkLst>
            <pc:docMk/>
            <pc:sldMk cId="995682168" sldId="265"/>
            <ac:graphicFrameMk id="20" creationId="{1D1C589F-A888-275E-3AE4-6C89722612B8}"/>
          </ac:graphicFrameMkLst>
        </pc:graphicFrameChg>
      </pc:sldChg>
      <pc:sldChg chg="addSp delSp modSp new mod">
        <pc:chgData name="Ben Craker" userId="b342a158-d8e7-4629-9712-908c26442ea7" providerId="ADAL" clId="{0F836EF7-2F3B-4812-8BF9-F47EDA638089}" dt="2023-07-30T15:55:03.478" v="661"/>
        <pc:sldMkLst>
          <pc:docMk/>
          <pc:sldMk cId="2620758992" sldId="266"/>
        </pc:sldMkLst>
        <pc:spChg chg="add del">
          <ac:chgData name="Ben Craker" userId="b342a158-d8e7-4629-9712-908c26442ea7" providerId="ADAL" clId="{0F836EF7-2F3B-4812-8BF9-F47EDA638089}" dt="2023-07-30T15:28:50.332" v="273"/>
          <ac:spMkLst>
            <pc:docMk/>
            <pc:sldMk cId="2620758992" sldId="266"/>
            <ac:spMk id="2" creationId="{CA97E225-5818-9177-4734-6DBA7048DBD1}"/>
          </ac:spMkLst>
        </pc:spChg>
        <pc:spChg chg="add del">
          <ac:chgData name="Ben Craker" userId="b342a158-d8e7-4629-9712-908c26442ea7" providerId="ADAL" clId="{0F836EF7-2F3B-4812-8BF9-F47EDA638089}" dt="2023-07-30T15:28:57.501" v="274"/>
          <ac:spMkLst>
            <pc:docMk/>
            <pc:sldMk cId="2620758992" sldId="266"/>
            <ac:spMk id="3" creationId="{DEA06047-8F68-8EBD-B3B5-C2C323E8B707}"/>
          </ac:spMkLst>
        </pc:spChg>
        <pc:spChg chg="mod">
          <ac:chgData name="Ben Craker" userId="b342a158-d8e7-4629-9712-908c26442ea7" providerId="ADAL" clId="{0F836EF7-2F3B-4812-8BF9-F47EDA638089}" dt="2023-07-30T15:50:34.955" v="639" actId="20577"/>
          <ac:spMkLst>
            <pc:docMk/>
            <pc:sldMk cId="2620758992" sldId="266"/>
            <ac:spMk id="4" creationId="{FCC750D8-2BC6-7C56-3F10-24124D39A9BD}"/>
          </ac:spMkLst>
        </pc:spChg>
        <pc:spChg chg="add del mod">
          <ac:chgData name="Ben Craker" userId="b342a158-d8e7-4629-9712-908c26442ea7" providerId="ADAL" clId="{0F836EF7-2F3B-4812-8BF9-F47EDA638089}" dt="2023-07-30T15:55:03.478" v="661"/>
          <ac:spMkLst>
            <pc:docMk/>
            <pc:sldMk cId="2620758992" sldId="266"/>
            <ac:spMk id="8" creationId="{6F23E9E1-60E4-395D-6C21-8AB344626860}"/>
          </ac:spMkLst>
        </pc:spChg>
        <pc:graphicFrameChg chg="add mod">
          <ac:chgData name="Ben Craker" userId="b342a158-d8e7-4629-9712-908c26442ea7" providerId="ADAL" clId="{0F836EF7-2F3B-4812-8BF9-F47EDA638089}" dt="2023-07-30T15:28:50.332" v="273"/>
          <ac:graphicFrameMkLst>
            <pc:docMk/>
            <pc:sldMk cId="2620758992" sldId="266"/>
            <ac:graphicFrameMk id="5" creationId="{0AA7484C-3B56-B73C-F832-A7CDFBBA729A}"/>
          </ac:graphicFrameMkLst>
        </pc:graphicFrameChg>
        <pc:graphicFrameChg chg="add del mod">
          <ac:chgData name="Ben Craker" userId="b342a158-d8e7-4629-9712-908c26442ea7" providerId="ADAL" clId="{0F836EF7-2F3B-4812-8BF9-F47EDA638089}" dt="2023-07-30T15:55:01.526" v="660" actId="478"/>
          <ac:graphicFrameMkLst>
            <pc:docMk/>
            <pc:sldMk cId="2620758992" sldId="266"/>
            <ac:graphicFrameMk id="6" creationId="{A44D5B3A-A968-E76C-2776-468E782E4D11}"/>
          </ac:graphicFrameMkLst>
        </pc:graphicFrameChg>
        <pc:graphicFrameChg chg="add mod">
          <ac:chgData name="Ben Craker" userId="b342a158-d8e7-4629-9712-908c26442ea7" providerId="ADAL" clId="{0F836EF7-2F3B-4812-8BF9-F47EDA638089}" dt="2023-07-30T15:55:03.478" v="661"/>
          <ac:graphicFrameMkLst>
            <pc:docMk/>
            <pc:sldMk cId="2620758992" sldId="266"/>
            <ac:graphicFrameMk id="9" creationId="{A44D5B3A-A968-E76C-2776-468E782E4D11}"/>
          </ac:graphicFrameMkLst>
        </pc:graphicFrameChg>
      </pc:sldChg>
      <pc:sldChg chg="addSp delSp modSp new mod modClrScheme chgLayout">
        <pc:chgData name="Ben Craker" userId="b342a158-d8e7-4629-9712-908c26442ea7" providerId="ADAL" clId="{0F836EF7-2F3B-4812-8BF9-F47EDA638089}" dt="2023-07-30T15:50:39.676" v="640" actId="20577"/>
        <pc:sldMkLst>
          <pc:docMk/>
          <pc:sldMk cId="386291354" sldId="267"/>
        </pc:sldMkLst>
        <pc:spChg chg="del mod ord">
          <ac:chgData name="Ben Craker" userId="b342a158-d8e7-4629-9712-908c26442ea7" providerId="ADAL" clId="{0F836EF7-2F3B-4812-8BF9-F47EDA638089}" dt="2023-07-30T15:29:30.160" v="324" actId="700"/>
          <ac:spMkLst>
            <pc:docMk/>
            <pc:sldMk cId="386291354" sldId="267"/>
            <ac:spMk id="2" creationId="{FB123990-C017-063E-1F49-03E39BB044BE}"/>
          </ac:spMkLst>
        </pc:spChg>
        <pc:spChg chg="del">
          <ac:chgData name="Ben Craker" userId="b342a158-d8e7-4629-9712-908c26442ea7" providerId="ADAL" clId="{0F836EF7-2F3B-4812-8BF9-F47EDA638089}" dt="2023-07-30T15:29:30.160" v="324" actId="700"/>
          <ac:spMkLst>
            <pc:docMk/>
            <pc:sldMk cId="386291354" sldId="267"/>
            <ac:spMk id="3" creationId="{5F440FB6-F109-EDDB-E10E-4719297C909D}"/>
          </ac:spMkLst>
        </pc:spChg>
        <pc:spChg chg="del mod ord">
          <ac:chgData name="Ben Craker" userId="b342a158-d8e7-4629-9712-908c26442ea7" providerId="ADAL" clId="{0F836EF7-2F3B-4812-8BF9-F47EDA638089}" dt="2023-07-30T15:29:30.160" v="324" actId="700"/>
          <ac:spMkLst>
            <pc:docMk/>
            <pc:sldMk cId="386291354" sldId="267"/>
            <ac:spMk id="4" creationId="{9508048C-A082-0554-E161-3622C0102D88}"/>
          </ac:spMkLst>
        </pc:spChg>
        <pc:spChg chg="add mod ord">
          <ac:chgData name="Ben Craker" userId="b342a158-d8e7-4629-9712-908c26442ea7" providerId="ADAL" clId="{0F836EF7-2F3B-4812-8BF9-F47EDA638089}" dt="2023-07-30T15:50:39.676" v="640" actId="20577"/>
          <ac:spMkLst>
            <pc:docMk/>
            <pc:sldMk cId="386291354" sldId="267"/>
            <ac:spMk id="5" creationId="{AE29F23B-91A4-A61C-D68F-1DE774604491}"/>
          </ac:spMkLst>
        </pc:spChg>
        <pc:spChg chg="add del mod ord">
          <ac:chgData name="Ben Craker" userId="b342a158-d8e7-4629-9712-908c26442ea7" providerId="ADAL" clId="{0F836EF7-2F3B-4812-8BF9-F47EDA638089}" dt="2023-07-30T15:30:34.360" v="375"/>
          <ac:spMkLst>
            <pc:docMk/>
            <pc:sldMk cId="386291354" sldId="267"/>
            <ac:spMk id="6" creationId="{7187D48B-1A88-BC8F-66DD-82393A838581}"/>
          </ac:spMkLst>
        </pc:spChg>
        <pc:graphicFrameChg chg="add mod">
          <ac:chgData name="Ben Craker" userId="b342a158-d8e7-4629-9712-908c26442ea7" providerId="ADAL" clId="{0F836EF7-2F3B-4812-8BF9-F47EDA638089}" dt="2023-07-30T15:30:34.360" v="375"/>
          <ac:graphicFrameMkLst>
            <pc:docMk/>
            <pc:sldMk cId="386291354" sldId="267"/>
            <ac:graphicFrameMk id="7" creationId="{D2F5C020-2C2C-0AC4-6482-E9AC72B2C073}"/>
          </ac:graphicFrameMkLst>
        </pc:graphicFrameChg>
      </pc:sldChg>
      <pc:sldChg chg="addSp delSp modSp new mod">
        <pc:chgData name="Ben Craker" userId="b342a158-d8e7-4629-9712-908c26442ea7" providerId="ADAL" clId="{0F836EF7-2F3B-4812-8BF9-F47EDA638089}" dt="2023-07-30T15:32:20.672" v="423" actId="14100"/>
        <pc:sldMkLst>
          <pc:docMk/>
          <pc:sldMk cId="976452944" sldId="268"/>
        </pc:sldMkLst>
        <pc:spChg chg="del">
          <ac:chgData name="Ben Craker" userId="b342a158-d8e7-4629-9712-908c26442ea7" providerId="ADAL" clId="{0F836EF7-2F3B-4812-8BF9-F47EDA638089}" dt="2023-07-30T15:32:14.241" v="421"/>
          <ac:spMkLst>
            <pc:docMk/>
            <pc:sldMk cId="976452944" sldId="268"/>
            <ac:spMk id="2" creationId="{51425E01-F465-EA90-9849-195AD1C9BA65}"/>
          </ac:spMkLst>
        </pc:spChg>
        <pc:spChg chg="mod">
          <ac:chgData name="Ben Craker" userId="b342a158-d8e7-4629-9712-908c26442ea7" providerId="ADAL" clId="{0F836EF7-2F3B-4812-8BF9-F47EDA638089}" dt="2023-07-30T15:31:24.028" v="420" actId="20577"/>
          <ac:spMkLst>
            <pc:docMk/>
            <pc:sldMk cId="976452944" sldId="268"/>
            <ac:spMk id="3" creationId="{B4303AC1-3F34-633E-7B09-EC60E2E275FF}"/>
          </ac:spMkLst>
        </pc:spChg>
        <pc:graphicFrameChg chg="add mod">
          <ac:chgData name="Ben Craker" userId="b342a158-d8e7-4629-9712-908c26442ea7" providerId="ADAL" clId="{0F836EF7-2F3B-4812-8BF9-F47EDA638089}" dt="2023-07-30T15:32:20.672" v="423" actId="14100"/>
          <ac:graphicFrameMkLst>
            <pc:docMk/>
            <pc:sldMk cId="976452944" sldId="268"/>
            <ac:graphicFrameMk id="4" creationId="{751C317A-F2DC-4253-6614-6D9D753A43F9}"/>
          </ac:graphicFrameMkLst>
        </pc:graphicFrameChg>
      </pc:sldChg>
      <pc:sldChg chg="addSp delSp modSp new mod modClrScheme chgLayout">
        <pc:chgData name="Ben Craker" userId="b342a158-d8e7-4629-9712-908c26442ea7" providerId="ADAL" clId="{0F836EF7-2F3B-4812-8BF9-F47EDA638089}" dt="2023-07-30T15:33:59.564" v="470"/>
        <pc:sldMkLst>
          <pc:docMk/>
          <pc:sldMk cId="1424836005" sldId="269"/>
        </pc:sldMkLst>
        <pc:spChg chg="del mod ord">
          <ac:chgData name="Ben Craker" userId="b342a158-d8e7-4629-9712-908c26442ea7" providerId="ADAL" clId="{0F836EF7-2F3B-4812-8BF9-F47EDA638089}" dt="2023-07-30T15:32:56.004" v="425" actId="700"/>
          <ac:spMkLst>
            <pc:docMk/>
            <pc:sldMk cId="1424836005" sldId="269"/>
            <ac:spMk id="2" creationId="{B9384AC3-4735-7A67-ACA7-D222183477A1}"/>
          </ac:spMkLst>
        </pc:spChg>
        <pc:spChg chg="del mod ord">
          <ac:chgData name="Ben Craker" userId="b342a158-d8e7-4629-9712-908c26442ea7" providerId="ADAL" clId="{0F836EF7-2F3B-4812-8BF9-F47EDA638089}" dt="2023-07-30T15:32:56.004" v="425" actId="700"/>
          <ac:spMkLst>
            <pc:docMk/>
            <pc:sldMk cId="1424836005" sldId="269"/>
            <ac:spMk id="3" creationId="{3DF1FD7F-8D62-9B6D-65C3-D7882203DEC1}"/>
          </ac:spMkLst>
        </pc:spChg>
        <pc:spChg chg="add mod ord">
          <ac:chgData name="Ben Craker" userId="b342a158-d8e7-4629-9712-908c26442ea7" providerId="ADAL" clId="{0F836EF7-2F3B-4812-8BF9-F47EDA638089}" dt="2023-07-30T15:33:07.228" v="465" actId="20577"/>
          <ac:spMkLst>
            <pc:docMk/>
            <pc:sldMk cId="1424836005" sldId="269"/>
            <ac:spMk id="4" creationId="{A5A89A32-CBA3-2222-22A0-F50EF9890FDD}"/>
          </ac:spMkLst>
        </pc:spChg>
        <pc:spChg chg="add del mod ord">
          <ac:chgData name="Ben Craker" userId="b342a158-d8e7-4629-9712-908c26442ea7" providerId="ADAL" clId="{0F836EF7-2F3B-4812-8BF9-F47EDA638089}" dt="2023-07-30T15:33:42.393" v="469"/>
          <ac:spMkLst>
            <pc:docMk/>
            <pc:sldMk cId="1424836005" sldId="269"/>
            <ac:spMk id="5" creationId="{AFE5DFE4-3014-AD77-F06E-B83819C158B8}"/>
          </ac:spMkLst>
        </pc:spChg>
        <pc:spChg chg="add del mod ord">
          <ac:chgData name="Ben Craker" userId="b342a158-d8e7-4629-9712-908c26442ea7" providerId="ADAL" clId="{0F836EF7-2F3B-4812-8BF9-F47EDA638089}" dt="2023-07-30T15:33:59.564" v="470"/>
          <ac:spMkLst>
            <pc:docMk/>
            <pc:sldMk cId="1424836005" sldId="269"/>
            <ac:spMk id="6" creationId="{554B9A7D-A1F9-E0C3-7717-D094801B39F2}"/>
          </ac:spMkLst>
        </pc:spChg>
        <pc:graphicFrameChg chg="add mod">
          <ac:chgData name="Ben Craker" userId="b342a158-d8e7-4629-9712-908c26442ea7" providerId="ADAL" clId="{0F836EF7-2F3B-4812-8BF9-F47EDA638089}" dt="2023-07-30T15:33:37.028" v="468"/>
          <ac:graphicFrameMkLst>
            <pc:docMk/>
            <pc:sldMk cId="1424836005" sldId="269"/>
            <ac:graphicFrameMk id="7" creationId="{751C317A-F2DC-4253-6614-6D9D753A43F9}"/>
          </ac:graphicFrameMkLst>
        </pc:graphicFrameChg>
        <pc:graphicFrameChg chg="add mod">
          <ac:chgData name="Ben Craker" userId="b342a158-d8e7-4629-9712-908c26442ea7" providerId="ADAL" clId="{0F836EF7-2F3B-4812-8BF9-F47EDA638089}" dt="2023-07-30T15:33:42.393" v="469"/>
          <ac:graphicFrameMkLst>
            <pc:docMk/>
            <pc:sldMk cId="1424836005" sldId="269"/>
            <ac:graphicFrameMk id="8" creationId="{1854B881-06DA-5833-0C78-8CC646486F81}"/>
          </ac:graphicFrameMkLst>
        </pc:graphicFrameChg>
        <pc:graphicFrameChg chg="add mod">
          <ac:chgData name="Ben Craker" userId="b342a158-d8e7-4629-9712-908c26442ea7" providerId="ADAL" clId="{0F836EF7-2F3B-4812-8BF9-F47EDA638089}" dt="2023-07-30T15:33:59.564" v="470"/>
          <ac:graphicFrameMkLst>
            <pc:docMk/>
            <pc:sldMk cId="1424836005" sldId="269"/>
            <ac:graphicFrameMk id="9" creationId="{BF181756-CFEB-BDAA-7CCE-234C9CEEAC52}"/>
          </ac:graphicFrameMkLst>
        </pc:graphicFrameChg>
      </pc:sldChg>
      <pc:sldChg chg="addSp delSp modSp new mod">
        <pc:chgData name="Ben Craker" userId="b342a158-d8e7-4629-9712-908c26442ea7" providerId="ADAL" clId="{0F836EF7-2F3B-4812-8BF9-F47EDA638089}" dt="2023-07-30T15:36:53.334" v="564"/>
        <pc:sldMkLst>
          <pc:docMk/>
          <pc:sldMk cId="92313933" sldId="270"/>
        </pc:sldMkLst>
        <pc:spChg chg="del">
          <ac:chgData name="Ben Craker" userId="b342a158-d8e7-4629-9712-908c26442ea7" providerId="ADAL" clId="{0F836EF7-2F3B-4812-8BF9-F47EDA638089}" dt="2023-07-30T15:35:11.889" v="516"/>
          <ac:spMkLst>
            <pc:docMk/>
            <pc:sldMk cId="92313933" sldId="270"/>
            <ac:spMk id="2" creationId="{18FF7D37-9328-D301-4BFF-A5EB6B0BDA16}"/>
          </ac:spMkLst>
        </pc:spChg>
        <pc:spChg chg="mod">
          <ac:chgData name="Ben Craker" userId="b342a158-d8e7-4629-9712-908c26442ea7" providerId="ADAL" clId="{0F836EF7-2F3B-4812-8BF9-F47EDA638089}" dt="2023-07-30T15:34:55.677" v="515" actId="313"/>
          <ac:spMkLst>
            <pc:docMk/>
            <pc:sldMk cId="92313933" sldId="270"/>
            <ac:spMk id="3" creationId="{4E0DF85D-D04C-496A-57F9-6D799D389B0E}"/>
          </ac:spMkLst>
        </pc:spChg>
        <pc:spChg chg="add mod">
          <ac:chgData name="Ben Craker" userId="b342a158-d8e7-4629-9712-908c26442ea7" providerId="ADAL" clId="{0F836EF7-2F3B-4812-8BF9-F47EDA638089}" dt="2023-07-30T15:36:20.212" v="562" actId="1076"/>
          <ac:spMkLst>
            <pc:docMk/>
            <pc:sldMk cId="92313933" sldId="270"/>
            <ac:spMk id="5" creationId="{8FFDAD4D-3F4C-B1EF-79A5-9FA56D367A66}"/>
          </ac:spMkLst>
        </pc:spChg>
        <pc:spChg chg="add del mod">
          <ac:chgData name="Ben Craker" userId="b342a158-d8e7-4629-9712-908c26442ea7" providerId="ADAL" clId="{0F836EF7-2F3B-4812-8BF9-F47EDA638089}" dt="2023-07-30T15:36:53.334" v="564"/>
          <ac:spMkLst>
            <pc:docMk/>
            <pc:sldMk cId="92313933" sldId="270"/>
            <ac:spMk id="7" creationId="{EB330E90-AB9B-CC83-AA6E-AA54B76ADD83}"/>
          </ac:spMkLst>
        </pc:spChg>
        <pc:graphicFrameChg chg="add del mod">
          <ac:chgData name="Ben Craker" userId="b342a158-d8e7-4629-9712-908c26442ea7" providerId="ADAL" clId="{0F836EF7-2F3B-4812-8BF9-F47EDA638089}" dt="2023-07-30T15:36:51.202" v="563" actId="478"/>
          <ac:graphicFrameMkLst>
            <pc:docMk/>
            <pc:sldMk cId="92313933" sldId="270"/>
            <ac:graphicFrameMk id="4" creationId="{1444CD70-F603-DAB7-7D8E-DFAAFFA4E627}"/>
          </ac:graphicFrameMkLst>
        </pc:graphicFrameChg>
        <pc:graphicFrameChg chg="add mod">
          <ac:chgData name="Ben Craker" userId="b342a158-d8e7-4629-9712-908c26442ea7" providerId="ADAL" clId="{0F836EF7-2F3B-4812-8BF9-F47EDA638089}" dt="2023-07-30T15:36:53.334" v="564"/>
          <ac:graphicFrameMkLst>
            <pc:docMk/>
            <pc:sldMk cId="92313933" sldId="270"/>
            <ac:graphicFrameMk id="8" creationId="{1444CD70-F603-DAB7-7D8E-DFAAFFA4E627}"/>
          </ac:graphicFrameMkLst>
        </pc:graphicFrameChg>
      </pc:sldChg>
      <pc:sldChg chg="addSp delSp modSp new mod">
        <pc:chgData name="Ben Craker" userId="b342a158-d8e7-4629-9712-908c26442ea7" providerId="ADAL" clId="{0F836EF7-2F3B-4812-8BF9-F47EDA638089}" dt="2023-07-30T15:40:13.651" v="578"/>
        <pc:sldMkLst>
          <pc:docMk/>
          <pc:sldMk cId="2114977224" sldId="271"/>
        </pc:sldMkLst>
        <pc:spChg chg="del">
          <ac:chgData name="Ben Craker" userId="b342a158-d8e7-4629-9712-908c26442ea7" providerId="ADAL" clId="{0F836EF7-2F3B-4812-8BF9-F47EDA638089}" dt="2023-07-30T15:40:06.719" v="577"/>
          <ac:spMkLst>
            <pc:docMk/>
            <pc:sldMk cId="2114977224" sldId="271"/>
            <ac:spMk id="2" creationId="{5BA68A5D-B401-080D-B19E-1F0636DE8085}"/>
          </ac:spMkLst>
        </pc:spChg>
        <pc:spChg chg="del">
          <ac:chgData name="Ben Craker" userId="b342a158-d8e7-4629-9712-908c26442ea7" providerId="ADAL" clId="{0F836EF7-2F3B-4812-8BF9-F47EDA638089}" dt="2023-07-30T15:40:13.651" v="578"/>
          <ac:spMkLst>
            <pc:docMk/>
            <pc:sldMk cId="2114977224" sldId="271"/>
            <ac:spMk id="3" creationId="{E7EB35C0-D6DA-83F6-044B-AE5A4B603B8C}"/>
          </ac:spMkLst>
        </pc:spChg>
        <pc:spChg chg="mod">
          <ac:chgData name="Ben Craker" userId="b342a158-d8e7-4629-9712-908c26442ea7" providerId="ADAL" clId="{0F836EF7-2F3B-4812-8BF9-F47EDA638089}" dt="2023-07-30T15:39:58.903" v="576" actId="20577"/>
          <ac:spMkLst>
            <pc:docMk/>
            <pc:sldMk cId="2114977224" sldId="271"/>
            <ac:spMk id="4" creationId="{9B6CCCA3-D267-4F3F-E24D-5D88667CA242}"/>
          </ac:spMkLst>
        </pc:spChg>
        <pc:graphicFrameChg chg="add mod">
          <ac:chgData name="Ben Craker" userId="b342a158-d8e7-4629-9712-908c26442ea7" providerId="ADAL" clId="{0F836EF7-2F3B-4812-8BF9-F47EDA638089}" dt="2023-07-30T15:40:06.719" v="577"/>
          <ac:graphicFrameMkLst>
            <pc:docMk/>
            <pc:sldMk cId="2114977224" sldId="271"/>
            <ac:graphicFrameMk id="5" creationId="{C87F327F-DA38-562A-4A84-20F96512E658}"/>
          </ac:graphicFrameMkLst>
        </pc:graphicFrameChg>
        <pc:graphicFrameChg chg="add mod">
          <ac:chgData name="Ben Craker" userId="b342a158-d8e7-4629-9712-908c26442ea7" providerId="ADAL" clId="{0F836EF7-2F3B-4812-8BF9-F47EDA638089}" dt="2023-07-30T15:40:13.651" v="578"/>
          <ac:graphicFrameMkLst>
            <pc:docMk/>
            <pc:sldMk cId="2114977224" sldId="271"/>
            <ac:graphicFrameMk id="6" creationId="{810073B5-42B3-8685-7D73-BD7394777A2E}"/>
          </ac:graphicFrameMkLst>
        </pc:graphicFrameChg>
      </pc:sldChg>
      <pc:sldChg chg="addSp delSp modSp new mod">
        <pc:chgData name="Ben Craker" userId="b342a158-d8e7-4629-9712-908c26442ea7" providerId="ADAL" clId="{0F836EF7-2F3B-4812-8BF9-F47EDA638089}" dt="2023-07-30T15:52:52.342" v="659" actId="20577"/>
        <pc:sldMkLst>
          <pc:docMk/>
          <pc:sldMk cId="376488367" sldId="272"/>
        </pc:sldMkLst>
        <pc:spChg chg="del">
          <ac:chgData name="Ben Craker" userId="b342a158-d8e7-4629-9712-908c26442ea7" providerId="ADAL" clId="{0F836EF7-2F3B-4812-8BF9-F47EDA638089}" dt="2023-07-30T15:41:17.839" v="593"/>
          <ac:spMkLst>
            <pc:docMk/>
            <pc:sldMk cId="376488367" sldId="272"/>
            <ac:spMk id="2" creationId="{B95BEA5D-B619-9288-E62C-76632CD06A6C}"/>
          </ac:spMkLst>
        </pc:spChg>
        <pc:spChg chg="del">
          <ac:chgData name="Ben Craker" userId="b342a158-d8e7-4629-9712-908c26442ea7" providerId="ADAL" clId="{0F836EF7-2F3B-4812-8BF9-F47EDA638089}" dt="2023-07-30T15:43:49.144" v="594"/>
          <ac:spMkLst>
            <pc:docMk/>
            <pc:sldMk cId="376488367" sldId="272"/>
            <ac:spMk id="3" creationId="{C8042823-A4FC-33CA-2574-199D3F4D9D60}"/>
          </ac:spMkLst>
        </pc:spChg>
        <pc:spChg chg="mod">
          <ac:chgData name="Ben Craker" userId="b342a158-d8e7-4629-9712-908c26442ea7" providerId="ADAL" clId="{0F836EF7-2F3B-4812-8BF9-F47EDA638089}" dt="2023-07-30T15:52:52.342" v="659" actId="20577"/>
          <ac:spMkLst>
            <pc:docMk/>
            <pc:sldMk cId="376488367" sldId="272"/>
            <ac:spMk id="4" creationId="{0B6D2B85-295F-370C-DEB2-4B338C16CF7A}"/>
          </ac:spMkLst>
        </pc:spChg>
        <pc:spChg chg="add mod">
          <ac:chgData name="Ben Craker" userId="b342a158-d8e7-4629-9712-908c26442ea7" providerId="ADAL" clId="{0F836EF7-2F3B-4812-8BF9-F47EDA638089}" dt="2023-07-30T15:52:03.643" v="647" actId="1076"/>
          <ac:spMkLst>
            <pc:docMk/>
            <pc:sldMk cId="376488367" sldId="272"/>
            <ac:spMk id="8" creationId="{184CAAD4-D241-74FB-D02A-5DC752BB1E91}"/>
          </ac:spMkLst>
        </pc:spChg>
        <pc:graphicFrameChg chg="add mod">
          <ac:chgData name="Ben Craker" userId="b342a158-d8e7-4629-9712-908c26442ea7" providerId="ADAL" clId="{0F836EF7-2F3B-4812-8BF9-F47EDA638089}" dt="2023-07-30T15:41:17.839" v="593"/>
          <ac:graphicFrameMkLst>
            <pc:docMk/>
            <pc:sldMk cId="376488367" sldId="272"/>
            <ac:graphicFrameMk id="5" creationId="{C96D4179-BD77-A29E-FF99-6765AEABC563}"/>
          </ac:graphicFrameMkLst>
        </pc:graphicFrameChg>
        <pc:graphicFrameChg chg="add mod">
          <ac:chgData name="Ben Craker" userId="b342a158-d8e7-4629-9712-908c26442ea7" providerId="ADAL" clId="{0F836EF7-2F3B-4812-8BF9-F47EDA638089}" dt="2023-07-30T15:51:42.305" v="641" actId="14100"/>
          <ac:graphicFrameMkLst>
            <pc:docMk/>
            <pc:sldMk cId="376488367" sldId="272"/>
            <ac:graphicFrameMk id="6" creationId="{166FC02E-52E2-4CC3-6427-8A2DACF19D00}"/>
          </ac:graphicFrameMkLst>
        </pc:graphicFrameChg>
      </pc:sldChg>
      <pc:sldChg chg="addSp delSp modSp new mod modClrScheme chgLayout">
        <pc:chgData name="Ben Craker" userId="b342a158-d8e7-4629-9712-908c26442ea7" providerId="ADAL" clId="{0F836EF7-2F3B-4812-8BF9-F47EDA638089}" dt="2023-08-27T05:30:29.007" v="1232" actId="1037"/>
        <pc:sldMkLst>
          <pc:docMk/>
          <pc:sldMk cId="159882619" sldId="273"/>
        </pc:sldMkLst>
        <pc:spChg chg="del mod ord">
          <ac:chgData name="Ben Craker" userId="b342a158-d8e7-4629-9712-908c26442ea7" providerId="ADAL" clId="{0F836EF7-2F3B-4812-8BF9-F47EDA638089}" dt="2023-08-27T04:27:42.227" v="680" actId="700"/>
          <ac:spMkLst>
            <pc:docMk/>
            <pc:sldMk cId="159882619" sldId="273"/>
            <ac:spMk id="2" creationId="{01868742-2805-1E9C-D94E-C71FE5172FFA}"/>
          </ac:spMkLst>
        </pc:spChg>
        <pc:spChg chg="del">
          <ac:chgData name="Ben Craker" userId="b342a158-d8e7-4629-9712-908c26442ea7" providerId="ADAL" clId="{0F836EF7-2F3B-4812-8BF9-F47EDA638089}" dt="2023-08-27T04:27:42.227" v="680" actId="700"/>
          <ac:spMkLst>
            <pc:docMk/>
            <pc:sldMk cId="159882619" sldId="273"/>
            <ac:spMk id="3" creationId="{5E4601CA-F249-3F69-6823-8A96FB02371D}"/>
          </ac:spMkLst>
        </pc:spChg>
        <pc:spChg chg="del mod ord">
          <ac:chgData name="Ben Craker" userId="b342a158-d8e7-4629-9712-908c26442ea7" providerId="ADAL" clId="{0F836EF7-2F3B-4812-8BF9-F47EDA638089}" dt="2023-08-27T04:27:42.227" v="680" actId="700"/>
          <ac:spMkLst>
            <pc:docMk/>
            <pc:sldMk cId="159882619" sldId="273"/>
            <ac:spMk id="4" creationId="{6467EC2A-240C-D90A-4DE6-C880CF18DAA1}"/>
          </ac:spMkLst>
        </pc:spChg>
        <pc:spChg chg="add mod ord">
          <ac:chgData name="Ben Craker" userId="b342a158-d8e7-4629-9712-908c26442ea7" providerId="ADAL" clId="{0F836EF7-2F3B-4812-8BF9-F47EDA638089}" dt="2023-08-27T04:27:51.250" v="708" actId="20577"/>
          <ac:spMkLst>
            <pc:docMk/>
            <pc:sldMk cId="159882619" sldId="273"/>
            <ac:spMk id="5" creationId="{599CD0CA-EFD2-863F-69F8-086537B820D2}"/>
          </ac:spMkLst>
        </pc:spChg>
        <pc:spChg chg="add mod ord">
          <ac:chgData name="Ben Craker" userId="b342a158-d8e7-4629-9712-908c26442ea7" providerId="ADAL" clId="{0F836EF7-2F3B-4812-8BF9-F47EDA638089}" dt="2023-08-27T05:30:12.697" v="1226" actId="20577"/>
          <ac:spMkLst>
            <pc:docMk/>
            <pc:sldMk cId="159882619" sldId="273"/>
            <ac:spMk id="6" creationId="{F46BAA34-1CC3-B580-FFC6-9F6606619E5D}"/>
          </ac:spMkLst>
        </pc:spChg>
        <pc:picChg chg="add mod">
          <ac:chgData name="Ben Craker" userId="b342a158-d8e7-4629-9712-908c26442ea7" providerId="ADAL" clId="{0F836EF7-2F3B-4812-8BF9-F47EDA638089}" dt="2023-08-27T05:30:29.007" v="1232" actId="1037"/>
          <ac:picMkLst>
            <pc:docMk/>
            <pc:sldMk cId="159882619" sldId="273"/>
            <ac:picMk id="2" creationId="{00E10385-FA0C-3F60-2D80-1C1AEA6559F4}"/>
          </ac:picMkLst>
        </pc:picChg>
      </pc:sldChg>
      <pc:sldChg chg="addSp delSp modSp new del mod">
        <pc:chgData name="Ben Craker" userId="b342a158-d8e7-4629-9712-908c26442ea7" providerId="ADAL" clId="{0F836EF7-2F3B-4812-8BF9-F47EDA638089}" dt="2023-07-30T15:49:45.041" v="611" actId="47"/>
        <pc:sldMkLst>
          <pc:docMk/>
          <pc:sldMk cId="1623729677" sldId="273"/>
        </pc:sldMkLst>
        <pc:spChg chg="del">
          <ac:chgData name="Ben Craker" userId="b342a158-d8e7-4629-9712-908c26442ea7" providerId="ADAL" clId="{0F836EF7-2F3B-4812-8BF9-F47EDA638089}" dt="2023-07-30T15:48:43.617" v="596"/>
          <ac:spMkLst>
            <pc:docMk/>
            <pc:sldMk cId="1623729677" sldId="273"/>
            <ac:spMk id="3" creationId="{5EE982A9-508E-C369-29C2-6BCBE633E974}"/>
          </ac:spMkLst>
        </pc:spChg>
        <pc:spChg chg="add mod">
          <ac:chgData name="Ben Craker" userId="b342a158-d8e7-4629-9712-908c26442ea7" providerId="ADAL" clId="{0F836EF7-2F3B-4812-8BF9-F47EDA638089}" dt="2023-07-30T15:49:39.693" v="609" actId="21"/>
          <ac:spMkLst>
            <pc:docMk/>
            <pc:sldMk cId="1623729677" sldId="273"/>
            <ac:spMk id="7" creationId="{7D3F2C38-3701-E829-B69F-B2836FFCDBE2}"/>
          </ac:spMkLst>
        </pc:spChg>
        <pc:graphicFrameChg chg="add del mod">
          <ac:chgData name="Ben Craker" userId="b342a158-d8e7-4629-9712-908c26442ea7" providerId="ADAL" clId="{0F836EF7-2F3B-4812-8BF9-F47EDA638089}" dt="2023-07-30T15:49:39.693" v="609" actId="21"/>
          <ac:graphicFrameMkLst>
            <pc:docMk/>
            <pc:sldMk cId="1623729677" sldId="273"/>
            <ac:graphicFrameMk id="5" creationId="{FB485B9C-65C2-5054-6CE9-90D23A66DB44}"/>
          </ac:graphicFrameMkLst>
        </pc:graphicFrameChg>
      </pc:sldChg>
      <pc:sldChg chg="addSp delSp modSp new mod modClrScheme chgLayout">
        <pc:chgData name="Ben Craker" userId="b342a158-d8e7-4629-9712-908c26442ea7" providerId="ADAL" clId="{0F836EF7-2F3B-4812-8BF9-F47EDA638089}" dt="2023-08-27T04:30:11.644" v="769" actId="13822"/>
        <pc:sldMkLst>
          <pc:docMk/>
          <pc:sldMk cId="2277637597" sldId="274"/>
        </pc:sldMkLst>
        <pc:spChg chg="del mod ord">
          <ac:chgData name="Ben Craker" userId="b342a158-d8e7-4629-9712-908c26442ea7" providerId="ADAL" clId="{0F836EF7-2F3B-4812-8BF9-F47EDA638089}" dt="2023-08-27T04:28:03.930" v="710" actId="700"/>
          <ac:spMkLst>
            <pc:docMk/>
            <pc:sldMk cId="2277637597" sldId="274"/>
            <ac:spMk id="2" creationId="{DC899E58-0B74-42F0-4593-087DE461146D}"/>
          </ac:spMkLst>
        </pc:spChg>
        <pc:spChg chg="del">
          <ac:chgData name="Ben Craker" userId="b342a158-d8e7-4629-9712-908c26442ea7" providerId="ADAL" clId="{0F836EF7-2F3B-4812-8BF9-F47EDA638089}" dt="2023-08-27T04:28:03.930" v="710" actId="700"/>
          <ac:spMkLst>
            <pc:docMk/>
            <pc:sldMk cId="2277637597" sldId="274"/>
            <ac:spMk id="3" creationId="{5F54F56D-3888-1F85-71BA-24F026252464}"/>
          </ac:spMkLst>
        </pc:spChg>
        <pc:spChg chg="add mod ord">
          <ac:chgData name="Ben Craker" userId="b342a158-d8e7-4629-9712-908c26442ea7" providerId="ADAL" clId="{0F836EF7-2F3B-4812-8BF9-F47EDA638089}" dt="2023-08-27T04:28:13.739" v="737" actId="20577"/>
          <ac:spMkLst>
            <pc:docMk/>
            <pc:sldMk cId="2277637597" sldId="274"/>
            <ac:spMk id="4" creationId="{659B8B28-7411-0829-0E5D-4244AFE215D7}"/>
          </ac:spMkLst>
        </pc:spChg>
        <pc:graphicFrameChg chg="add mod">
          <ac:chgData name="Ben Craker" userId="b342a158-d8e7-4629-9712-908c26442ea7" providerId="ADAL" clId="{0F836EF7-2F3B-4812-8BF9-F47EDA638089}" dt="2023-08-27T04:30:00.757" v="767" actId="1076"/>
          <ac:graphicFrameMkLst>
            <pc:docMk/>
            <pc:sldMk cId="2277637597" sldId="274"/>
            <ac:graphicFrameMk id="5" creationId="{BEC883DB-66CD-F6FC-78E0-A49BBB73D28A}"/>
          </ac:graphicFrameMkLst>
        </pc:graphicFrameChg>
        <pc:graphicFrameChg chg="add mod">
          <ac:chgData name="Ben Craker" userId="b342a158-d8e7-4629-9712-908c26442ea7" providerId="ADAL" clId="{0F836EF7-2F3B-4812-8BF9-F47EDA638089}" dt="2023-08-27T04:30:08.710" v="768" actId="13822"/>
          <ac:graphicFrameMkLst>
            <pc:docMk/>
            <pc:sldMk cId="2277637597" sldId="274"/>
            <ac:graphicFrameMk id="6" creationId="{39DFB175-0F4B-22D5-5BD8-CB26E272A40C}"/>
          </ac:graphicFrameMkLst>
        </pc:graphicFrameChg>
        <pc:graphicFrameChg chg="add mod">
          <ac:chgData name="Ben Craker" userId="b342a158-d8e7-4629-9712-908c26442ea7" providerId="ADAL" clId="{0F836EF7-2F3B-4812-8BF9-F47EDA638089}" dt="2023-08-27T04:30:11.644" v="769" actId="13822"/>
          <ac:graphicFrameMkLst>
            <pc:docMk/>
            <pc:sldMk cId="2277637597" sldId="274"/>
            <ac:graphicFrameMk id="7" creationId="{EBD54F12-BCF2-412A-7FFD-C5572292DE2E}"/>
          </ac:graphicFrameMkLst>
        </pc:graphicFrameChg>
      </pc:sldChg>
      <pc:sldChg chg="addSp delSp modSp new mod modClrScheme chgLayout">
        <pc:chgData name="Ben Craker" userId="b342a158-d8e7-4629-9712-908c26442ea7" providerId="ADAL" clId="{0F836EF7-2F3B-4812-8BF9-F47EDA638089}" dt="2023-08-27T04:36:56.339" v="889" actId="20577"/>
        <pc:sldMkLst>
          <pc:docMk/>
          <pc:sldMk cId="4074651656" sldId="275"/>
        </pc:sldMkLst>
        <pc:spChg chg="del mod ord">
          <ac:chgData name="Ben Craker" userId="b342a158-d8e7-4629-9712-908c26442ea7" providerId="ADAL" clId="{0F836EF7-2F3B-4812-8BF9-F47EDA638089}" dt="2023-08-27T04:36:47.326" v="855" actId="700"/>
          <ac:spMkLst>
            <pc:docMk/>
            <pc:sldMk cId="4074651656" sldId="275"/>
            <ac:spMk id="2" creationId="{87991040-3A7D-C3C0-7C2B-6EC47DA3C56A}"/>
          </ac:spMkLst>
        </pc:spChg>
        <pc:spChg chg="add mod ord">
          <ac:chgData name="Ben Craker" userId="b342a158-d8e7-4629-9712-908c26442ea7" providerId="ADAL" clId="{0F836EF7-2F3B-4812-8BF9-F47EDA638089}" dt="2023-08-27T04:36:56.339" v="889" actId="20577"/>
          <ac:spMkLst>
            <pc:docMk/>
            <pc:sldMk cId="4074651656" sldId="275"/>
            <ac:spMk id="3" creationId="{8EAEEBCF-3ABF-2974-6719-6562163997CA}"/>
          </ac:spMkLst>
        </pc:spChg>
        <pc:spChg chg="add mod ord">
          <ac:chgData name="Ben Craker" userId="b342a158-d8e7-4629-9712-908c26442ea7" providerId="ADAL" clId="{0F836EF7-2F3B-4812-8BF9-F47EDA638089}" dt="2023-08-27T04:36:47.326" v="855" actId="700"/>
          <ac:spMkLst>
            <pc:docMk/>
            <pc:sldMk cId="4074651656" sldId="275"/>
            <ac:spMk id="4" creationId="{28114CAF-5562-8C04-7261-3997CA57255D}"/>
          </ac:spMkLst>
        </pc:spChg>
      </pc:sldChg>
      <pc:sldChg chg="addSp delSp modSp new mod modClrScheme chgLayout">
        <pc:chgData name="Ben Craker" userId="b342a158-d8e7-4629-9712-908c26442ea7" providerId="ADAL" clId="{0F836EF7-2F3B-4812-8BF9-F47EDA638089}" dt="2023-08-27T04:44:49.042" v="1222" actId="14100"/>
        <pc:sldMkLst>
          <pc:docMk/>
          <pc:sldMk cId="1858323778" sldId="276"/>
        </pc:sldMkLst>
        <pc:spChg chg="del mod ord">
          <ac:chgData name="Ben Craker" userId="b342a158-d8e7-4629-9712-908c26442ea7" providerId="ADAL" clId="{0F836EF7-2F3B-4812-8BF9-F47EDA638089}" dt="2023-08-27T04:37:01.645" v="891" actId="700"/>
          <ac:spMkLst>
            <pc:docMk/>
            <pc:sldMk cId="1858323778" sldId="276"/>
            <ac:spMk id="2" creationId="{C68BD679-3A97-DBA5-191D-0953ED439E93}"/>
          </ac:spMkLst>
        </pc:spChg>
        <pc:spChg chg="del mod ord">
          <ac:chgData name="Ben Craker" userId="b342a158-d8e7-4629-9712-908c26442ea7" providerId="ADAL" clId="{0F836EF7-2F3B-4812-8BF9-F47EDA638089}" dt="2023-08-27T04:37:01.645" v="891" actId="700"/>
          <ac:spMkLst>
            <pc:docMk/>
            <pc:sldMk cId="1858323778" sldId="276"/>
            <ac:spMk id="3" creationId="{3A6D1FE9-8966-3CE6-D4F4-D28B8B3172AD}"/>
          </ac:spMkLst>
        </pc:spChg>
        <pc:spChg chg="add mod ord">
          <ac:chgData name="Ben Craker" userId="b342a158-d8e7-4629-9712-908c26442ea7" providerId="ADAL" clId="{0F836EF7-2F3B-4812-8BF9-F47EDA638089}" dt="2023-08-27T04:37:40.616" v="952" actId="20577"/>
          <ac:spMkLst>
            <pc:docMk/>
            <pc:sldMk cId="1858323778" sldId="276"/>
            <ac:spMk id="4" creationId="{51024CB0-3FEC-09FC-5A22-0654CF61CACC}"/>
          </ac:spMkLst>
        </pc:spChg>
        <pc:spChg chg="add mod ord">
          <ac:chgData name="Ben Craker" userId="b342a158-d8e7-4629-9712-908c26442ea7" providerId="ADAL" clId="{0F836EF7-2F3B-4812-8BF9-F47EDA638089}" dt="2023-08-27T04:44:44.920" v="1221" actId="27636"/>
          <ac:spMkLst>
            <pc:docMk/>
            <pc:sldMk cId="1858323778" sldId="276"/>
            <ac:spMk id="5" creationId="{698D7AA9-B562-41A6-8101-4EC723034170}"/>
          </ac:spMkLst>
        </pc:spChg>
        <pc:spChg chg="add mod ord">
          <ac:chgData name="Ben Craker" userId="b342a158-d8e7-4629-9712-908c26442ea7" providerId="ADAL" clId="{0F836EF7-2F3B-4812-8BF9-F47EDA638089}" dt="2023-08-27T04:44:49.042" v="1222" actId="14100"/>
          <ac:spMkLst>
            <pc:docMk/>
            <pc:sldMk cId="1858323778" sldId="276"/>
            <ac:spMk id="6" creationId="{393B754E-C229-3E2E-EDEC-643A30C883DF}"/>
          </ac:spMkLst>
        </pc:spChg>
      </pc:sldChg>
      <pc:sldChg chg="modSp add mod">
        <pc:chgData name="Ben Craker" userId="b342a158-d8e7-4629-9712-908c26442ea7" providerId="ADAL" clId="{0F836EF7-2F3B-4812-8BF9-F47EDA638089}" dt="2023-08-27T05:36:32.558" v="1234" actId="20577"/>
        <pc:sldMkLst>
          <pc:docMk/>
          <pc:sldMk cId="534386567" sldId="277"/>
        </pc:sldMkLst>
        <pc:spChg chg="mod">
          <ac:chgData name="Ben Craker" userId="b342a158-d8e7-4629-9712-908c26442ea7" providerId="ADAL" clId="{0F836EF7-2F3B-4812-8BF9-F47EDA638089}" dt="2023-08-27T04:40:07.473" v="1046" actId="313"/>
          <ac:spMkLst>
            <pc:docMk/>
            <pc:sldMk cId="534386567" sldId="277"/>
            <ac:spMk id="4" creationId="{51024CB0-3FEC-09FC-5A22-0654CF61CACC}"/>
          </ac:spMkLst>
        </pc:spChg>
        <pc:spChg chg="mod">
          <ac:chgData name="Ben Craker" userId="b342a158-d8e7-4629-9712-908c26442ea7" providerId="ADAL" clId="{0F836EF7-2F3B-4812-8BF9-F47EDA638089}" dt="2023-08-27T05:36:32.558" v="1234" actId="20577"/>
          <ac:spMkLst>
            <pc:docMk/>
            <pc:sldMk cId="534386567" sldId="277"/>
            <ac:spMk id="5" creationId="{698D7AA9-B562-41A6-8101-4EC723034170}"/>
          </ac:spMkLst>
        </pc:spChg>
        <pc:spChg chg="mod">
          <ac:chgData name="Ben Craker" userId="b342a158-d8e7-4629-9712-908c26442ea7" providerId="ADAL" clId="{0F836EF7-2F3B-4812-8BF9-F47EDA638089}" dt="2023-08-27T04:44:10.143" v="1211" actId="108"/>
          <ac:spMkLst>
            <pc:docMk/>
            <pc:sldMk cId="534386567" sldId="277"/>
            <ac:spMk id="6" creationId="{393B754E-C229-3E2E-EDEC-643A30C883DF}"/>
          </ac:spMkLst>
        </pc:spChg>
      </pc:sldChg>
      <pc:sldChg chg="new del">
        <pc:chgData name="Ben Craker" userId="b342a158-d8e7-4629-9712-908c26442ea7" providerId="ADAL" clId="{0F836EF7-2F3B-4812-8BF9-F47EDA638089}" dt="2023-08-27T04:39:51.270" v="1020" actId="47"/>
        <pc:sldMkLst>
          <pc:docMk/>
          <pc:sldMk cId="3070299435" sldId="277"/>
        </pc:sldMkLst>
      </pc:sldChg>
      <pc:sldChg chg="addSp delSp modSp new mod">
        <pc:chgData name="Ben Craker" userId="b342a158-d8e7-4629-9712-908c26442ea7" providerId="ADAL" clId="{0F836EF7-2F3B-4812-8BF9-F47EDA638089}" dt="2023-09-22T15:05:47.873" v="1533" actId="313"/>
        <pc:sldMkLst>
          <pc:docMk/>
          <pc:sldMk cId="182780269" sldId="278"/>
        </pc:sldMkLst>
        <pc:spChg chg="mod">
          <ac:chgData name="Ben Craker" userId="b342a158-d8e7-4629-9712-908c26442ea7" providerId="ADAL" clId="{0F836EF7-2F3B-4812-8BF9-F47EDA638089}" dt="2023-09-22T15:05:47.873" v="1533" actId="313"/>
          <ac:spMkLst>
            <pc:docMk/>
            <pc:sldMk cId="182780269" sldId="278"/>
            <ac:spMk id="2" creationId="{262DC514-4D50-EC3E-98CA-42091CE30249}"/>
          </ac:spMkLst>
        </pc:spChg>
        <pc:spChg chg="del">
          <ac:chgData name="Ben Craker" userId="b342a158-d8e7-4629-9712-908c26442ea7" providerId="ADAL" clId="{0F836EF7-2F3B-4812-8BF9-F47EDA638089}" dt="2023-09-22T15:04:56.023" v="1414"/>
          <ac:spMkLst>
            <pc:docMk/>
            <pc:sldMk cId="182780269" sldId="278"/>
            <ac:spMk id="3" creationId="{15860C7E-0195-1BCA-8D91-6927E60E3EAB}"/>
          </ac:spMkLst>
        </pc:spChg>
        <pc:spChg chg="mod">
          <ac:chgData name="Ben Craker" userId="b342a158-d8e7-4629-9712-908c26442ea7" providerId="ADAL" clId="{0F836EF7-2F3B-4812-8BF9-F47EDA638089}" dt="2023-08-27T04:42:07.860" v="1181" actId="20577"/>
          <ac:spMkLst>
            <pc:docMk/>
            <pc:sldMk cId="182780269" sldId="278"/>
            <ac:spMk id="4" creationId="{6E4BC05A-3CAF-9A39-5A8E-E83759EB9693}"/>
          </ac:spMkLst>
        </pc:spChg>
        <pc:picChg chg="add mod">
          <ac:chgData name="Ben Craker" userId="b342a158-d8e7-4629-9712-908c26442ea7" providerId="ADAL" clId="{0F836EF7-2F3B-4812-8BF9-F47EDA638089}" dt="2023-09-22T15:04:56.023" v="1414"/>
          <ac:picMkLst>
            <pc:docMk/>
            <pc:sldMk cId="182780269" sldId="278"/>
            <ac:picMk id="6" creationId="{FBC9C7CF-447A-8D5E-77BC-7331C75F6CBB}"/>
          </ac:picMkLst>
        </pc:picChg>
      </pc:sldChg>
      <pc:sldMasterChg chg="addSp modSp mod modSldLayout">
        <pc:chgData name="Ben Craker" userId="b342a158-d8e7-4629-9712-908c26442ea7" providerId="ADAL" clId="{0F836EF7-2F3B-4812-8BF9-F47EDA638089}" dt="2023-09-22T15:00:31.411" v="1304" actId="1036"/>
        <pc:sldMasterMkLst>
          <pc:docMk/>
          <pc:sldMasterMk cId="1337460607" sldId="2147483660"/>
        </pc:sldMasterMkLst>
        <pc:picChg chg="add mod ord">
          <ac:chgData name="Ben Craker" userId="b342a158-d8e7-4629-9712-908c26442ea7" providerId="ADAL" clId="{0F836EF7-2F3B-4812-8BF9-F47EDA638089}" dt="2023-09-22T15:00:25.883" v="1292" actId="1037"/>
          <ac:picMkLst>
            <pc:docMk/>
            <pc:sldMasterMk cId="1337460607" sldId="2147483660"/>
            <ac:picMk id="2" creationId="{188D6626-E9B2-A11F-3F7C-8D443C068DE5}"/>
          </ac:picMkLst>
        </pc:picChg>
        <pc:picChg chg="add mod">
          <ac:chgData name="Ben Craker" userId="b342a158-d8e7-4629-9712-908c26442ea7" providerId="ADAL" clId="{0F836EF7-2F3B-4812-8BF9-F47EDA638089}" dt="2023-09-22T14:59:52.816" v="1271" actId="1076"/>
          <ac:picMkLst>
            <pc:docMk/>
            <pc:sldMasterMk cId="1337460607" sldId="2147483660"/>
            <ac:picMk id="5" creationId="{908D2FC8-AE73-FD93-5639-F0FD82618882}"/>
          </ac:picMkLst>
        </pc:picChg>
        <pc:picChg chg="mod">
          <ac:chgData name="Ben Craker" userId="b342a158-d8e7-4629-9712-908c26442ea7" providerId="ADAL" clId="{0F836EF7-2F3B-4812-8BF9-F47EDA638089}" dt="2023-09-22T15:00:31.411" v="1304" actId="1036"/>
          <ac:picMkLst>
            <pc:docMk/>
            <pc:sldMasterMk cId="1337460607" sldId="2147483660"/>
            <ac:picMk id="18" creationId="{00000000-0000-0000-0000-000000000000}"/>
          </ac:picMkLst>
        </pc:picChg>
        <pc:sldLayoutChg chg="addSp delSp modSp mod">
          <pc:chgData name="Ben Craker" userId="b342a158-d8e7-4629-9712-908c26442ea7" providerId="ADAL" clId="{0F836EF7-2F3B-4812-8BF9-F47EDA638089}" dt="2023-09-22T14:59:25.085" v="1263"/>
          <pc:sldLayoutMkLst>
            <pc:docMk/>
            <pc:sldMasterMk cId="1337460607" sldId="2147483660"/>
            <pc:sldLayoutMk cId="817391035" sldId="2147483661"/>
          </pc:sldLayoutMkLst>
          <pc:picChg chg="add del mod">
            <ac:chgData name="Ben Craker" userId="b342a158-d8e7-4629-9712-908c26442ea7" providerId="ADAL" clId="{0F836EF7-2F3B-4812-8BF9-F47EDA638089}" dt="2023-09-22T14:58:55.222" v="1259" actId="21"/>
            <ac:picMkLst>
              <pc:docMk/>
              <pc:sldMasterMk cId="1337460607" sldId="2147483660"/>
              <pc:sldLayoutMk cId="817391035" sldId="2147483661"/>
              <ac:picMk id="5" creationId="{D3A06FB1-7C04-1498-BD38-EC4AD87FA160}"/>
            </ac:picMkLst>
          </pc:picChg>
          <pc:picChg chg="add del mod">
            <ac:chgData name="Ben Craker" userId="b342a158-d8e7-4629-9712-908c26442ea7" providerId="ADAL" clId="{0F836EF7-2F3B-4812-8BF9-F47EDA638089}" dt="2023-09-22T14:59:25.085" v="1263"/>
            <ac:picMkLst>
              <pc:docMk/>
              <pc:sldMasterMk cId="1337460607" sldId="2147483660"/>
              <pc:sldLayoutMk cId="817391035" sldId="2147483661"/>
              <ac:picMk id="7" creationId="{297C295F-ED65-7CEB-3864-76FF0F8303BA}"/>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10.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11.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12.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13.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14.bin"/></Relationships>
</file>

<file path=ppt/charts/_rels/chart15.xml.rels><?xml version="1.0" encoding="UTF-8" standalone="yes"?>
<Relationships xmlns="http://schemas.openxmlformats.org/package/2006/relationships"><Relationship Id="rId3" Type="http://schemas.openxmlformats.org/officeDocument/2006/relationships/oleObject" Target="https://netorgft3845021-my.sharepoint.com/personal/ben_craker_us/Documents/Ag%20Data%20Coop%20(ADC)%20Material/Grants%20&amp;%20Projects/UNL%20NAPDC%20Part%201/Project%20Work/Webinar/Webcast-Report___1617305_2023-08-17_11-40.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netorgft3845021-my.sharepoint.com/personal/ben_craker_us/Documents/Ag%20Data%20Coop%20(ADC)%20Material/Grants%20&amp;%20Projects/UNL%20NAPDC%20Part%201/Project%20Work/Webinar/Webcast-Report___1617305_2023-08-17_11-40.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netorgft3845021-my.sharepoint.com/personal/ben_craker_us/Documents/Ag%20Data%20Coop%20(ADC)%20Material/Grants%20&amp;%20Projects/UNL%20NAPDC%20Part%201/Project%20Work/Webinar/Webcast-Report___1617305_2023-08-17_11-40.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7.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8.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9.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Respondent Age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644C-4EBA-A9A0-DB81F921448E}"/>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644C-4EBA-A9A0-DB81F921448E}"/>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644C-4EBA-A9A0-DB81F921448E}"/>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644C-4EBA-A9A0-DB81F921448E}"/>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644C-4EBA-A9A0-DB81F921448E}"/>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644C-4EBA-A9A0-DB81F921448E}"/>
              </c:ext>
            </c:extLst>
          </c:dPt>
          <c:cat>
            <c:strRef>
              <c:f>'[adc-napdc-grower-survey-public-20230728.xlsx]Perceptions, Demographics'!$A$53:$A$58</c:f>
              <c:strCache>
                <c:ptCount val="6"/>
                <c:pt idx="0">
                  <c:v>18-29</c:v>
                </c:pt>
                <c:pt idx="1">
                  <c:v>30-39</c:v>
                </c:pt>
                <c:pt idx="2">
                  <c:v>40-49</c:v>
                </c:pt>
                <c:pt idx="3">
                  <c:v>50-59</c:v>
                </c:pt>
                <c:pt idx="4">
                  <c:v>60-69</c:v>
                </c:pt>
                <c:pt idx="5">
                  <c:v>70+</c:v>
                </c:pt>
              </c:strCache>
            </c:strRef>
          </c:cat>
          <c:val>
            <c:numRef>
              <c:f>'[adc-napdc-grower-survey-public-20230728.xlsx]Perceptions, Demographics'!$B$53:$B$58</c:f>
              <c:numCache>
                <c:formatCode>General</c:formatCode>
                <c:ptCount val="6"/>
                <c:pt idx="0">
                  <c:v>0</c:v>
                </c:pt>
                <c:pt idx="1">
                  <c:v>1</c:v>
                </c:pt>
                <c:pt idx="2">
                  <c:v>1</c:v>
                </c:pt>
                <c:pt idx="3">
                  <c:v>5</c:v>
                </c:pt>
                <c:pt idx="4">
                  <c:v>6</c:v>
                </c:pt>
                <c:pt idx="5">
                  <c:v>0</c:v>
                </c:pt>
              </c:numCache>
            </c:numRef>
          </c:val>
          <c:extLst>
            <c:ext xmlns:c16="http://schemas.microsoft.com/office/drawing/2014/chart" uri="{C3380CC4-5D6E-409C-BE32-E72D297353CC}">
              <c16:uniqueId val="{0000000C-644C-4EBA-A9A0-DB81F921448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a:t>Other Digitized Data Collected</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barChart>
        <c:barDir val="bar"/>
        <c:grouping val="clustered"/>
        <c:varyColors val="0"/>
        <c:ser>
          <c:idx val="0"/>
          <c:order val="0"/>
          <c:spPr>
            <a:pattFill prst="ltUpDiag">
              <a:fgClr>
                <a:schemeClr val="accent1"/>
              </a:fgClr>
              <a:bgClr>
                <a:schemeClr val="lt1"/>
              </a:bgClr>
            </a:pattFill>
            <a:ln>
              <a:noFill/>
            </a:ln>
            <a:effectLst/>
          </c:spPr>
          <c:invertIfNegative val="0"/>
          <c:cat>
            <c:strRef>
              <c:f>'[adc-napdc-grower-survey-public-20230728.xlsx]Collection &amp; Storage'!$C$16:$C$24</c:f>
              <c:strCache>
                <c:ptCount val="9"/>
                <c:pt idx="0">
                  <c:v>Soil samples</c:v>
                </c:pt>
                <c:pt idx="1">
                  <c:v>Tissue samples</c:v>
                </c:pt>
                <c:pt idx="2">
                  <c:v>Imagery (drone</c:v>
                </c:pt>
                <c:pt idx="3">
                  <c:v>Scouting (insects</c:v>
                </c:pt>
                <c:pt idx="4">
                  <c:v>Weather (wind</c:v>
                </c:pt>
                <c:pt idx="5">
                  <c:v>High precision field boundaries (e.g. from soil sampling service)</c:v>
                </c:pt>
                <c:pt idx="6">
                  <c:v>Feed</c:v>
                </c:pt>
                <c:pt idx="7">
                  <c:v>Livestock/heard health</c:v>
                </c:pt>
                <c:pt idx="8">
                  <c:v>Scale tickets</c:v>
                </c:pt>
              </c:strCache>
            </c:strRef>
          </c:cat>
          <c:val>
            <c:numRef>
              <c:f>'[adc-napdc-grower-survey-public-20230728.xlsx]Collection &amp; Storage'!$D$16:$D$24</c:f>
              <c:numCache>
                <c:formatCode>General</c:formatCode>
                <c:ptCount val="9"/>
                <c:pt idx="0">
                  <c:v>12</c:v>
                </c:pt>
                <c:pt idx="1">
                  <c:v>8</c:v>
                </c:pt>
                <c:pt idx="2">
                  <c:v>7</c:v>
                </c:pt>
                <c:pt idx="3">
                  <c:v>8</c:v>
                </c:pt>
                <c:pt idx="4">
                  <c:v>8</c:v>
                </c:pt>
                <c:pt idx="5">
                  <c:v>5</c:v>
                </c:pt>
                <c:pt idx="6">
                  <c:v>3</c:v>
                </c:pt>
                <c:pt idx="7">
                  <c:v>3</c:v>
                </c:pt>
                <c:pt idx="8">
                  <c:v>8</c:v>
                </c:pt>
              </c:numCache>
            </c:numRef>
          </c:val>
          <c:extLst>
            <c:ext xmlns:c16="http://schemas.microsoft.com/office/drawing/2014/chart" uri="{C3380CC4-5D6E-409C-BE32-E72D297353CC}">
              <c16:uniqueId val="{00000000-71DE-4E3C-9C58-198C8E1DB8C5}"/>
            </c:ext>
          </c:extLst>
        </c:ser>
        <c:dLbls>
          <c:showLegendKey val="0"/>
          <c:showVal val="0"/>
          <c:showCatName val="0"/>
          <c:showSerName val="0"/>
          <c:showPercent val="0"/>
          <c:showBubbleSize val="0"/>
        </c:dLbls>
        <c:gapWidth val="269"/>
        <c:overlap val="-20"/>
        <c:axId val="1288841728"/>
        <c:axId val="1288841248"/>
      </c:barChart>
      <c:catAx>
        <c:axId val="1288841728"/>
        <c:scaling>
          <c:orientation val="minMax"/>
        </c:scaling>
        <c:delete val="0"/>
        <c:axPos val="l"/>
        <c:numFmt formatCode="General" sourceLinked="1"/>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800" b="0" i="0" u="none" strike="noStrike" kern="1200" cap="all" spc="150" normalizeH="0" baseline="0">
                <a:solidFill>
                  <a:schemeClr val="lt1"/>
                </a:solidFill>
                <a:latin typeface="+mn-lt"/>
                <a:ea typeface="+mn-ea"/>
                <a:cs typeface="+mn-cs"/>
              </a:defRPr>
            </a:pPr>
            <a:endParaRPr lang="en-US"/>
          </a:p>
        </c:txPr>
        <c:crossAx val="1288841248"/>
        <c:crosses val="autoZero"/>
        <c:auto val="1"/>
        <c:lblAlgn val="ctr"/>
        <c:lblOffset val="100"/>
        <c:noMultiLvlLbl val="0"/>
      </c:catAx>
      <c:valAx>
        <c:axId val="1288841248"/>
        <c:scaling>
          <c:orientation val="minMax"/>
        </c:scaling>
        <c:delete val="0"/>
        <c:axPos val="b"/>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1288841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Who is Granted Access to Data</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'[adc-napdc-grower-survey-public-20230728.xlsx]Sharing'!$A$16:$A$24</c:f>
              <c:strCache>
                <c:ptCount val="9"/>
                <c:pt idx="0">
                  <c:v>Agronomist</c:v>
                </c:pt>
                <c:pt idx="1">
                  <c:v>Seed/chemical salesperson</c:v>
                </c:pt>
                <c:pt idx="2">
                  <c:v>Crop insurance agent</c:v>
                </c:pt>
                <c:pt idx="3">
                  <c:v>Equipment dealer</c:v>
                </c:pt>
                <c:pt idx="4">
                  <c:v>Landlord</c:v>
                </c:pt>
                <c:pt idx="5">
                  <c:v>Banker</c:v>
                </c:pt>
                <c:pt idx="6">
                  <c:v>University/extension researcher</c:v>
                </c:pt>
                <c:pt idx="7">
                  <c:v>Sustainability or carbon program</c:v>
                </c:pt>
                <c:pt idx="8">
                  <c:v>Herd Nutritionist</c:v>
                </c:pt>
              </c:strCache>
            </c:strRef>
          </c:cat>
          <c:val>
            <c:numRef>
              <c:f>'[adc-napdc-grower-survey-public-20230728.xlsx]Sharing'!$B$16:$B$24</c:f>
              <c:numCache>
                <c:formatCode>General</c:formatCode>
                <c:ptCount val="9"/>
                <c:pt idx="0">
                  <c:v>9</c:v>
                </c:pt>
                <c:pt idx="1">
                  <c:v>4</c:v>
                </c:pt>
                <c:pt idx="2">
                  <c:v>4</c:v>
                </c:pt>
                <c:pt idx="3">
                  <c:v>3</c:v>
                </c:pt>
                <c:pt idx="4">
                  <c:v>3</c:v>
                </c:pt>
                <c:pt idx="5">
                  <c:v>1</c:v>
                </c:pt>
                <c:pt idx="6">
                  <c:v>5</c:v>
                </c:pt>
                <c:pt idx="7">
                  <c:v>1</c:v>
                </c:pt>
                <c:pt idx="8">
                  <c:v>0</c:v>
                </c:pt>
              </c:numCache>
            </c:numRef>
          </c:val>
          <c:extLst>
            <c:ext xmlns:c16="http://schemas.microsoft.com/office/drawing/2014/chart" uri="{C3380CC4-5D6E-409C-BE32-E72D297353CC}">
              <c16:uniqueId val="{00000000-4DD2-448E-9EB6-0915C4D005D4}"/>
            </c:ext>
          </c:extLst>
        </c:ser>
        <c:dLbls>
          <c:showLegendKey val="0"/>
          <c:showVal val="0"/>
          <c:showCatName val="0"/>
          <c:showSerName val="0"/>
          <c:showPercent val="0"/>
          <c:showBubbleSize val="0"/>
        </c:dLbls>
        <c:gapWidth val="150"/>
        <c:shape val="box"/>
        <c:axId val="1399515120"/>
        <c:axId val="1399515600"/>
        <c:axId val="0"/>
      </c:bar3DChart>
      <c:catAx>
        <c:axId val="139951512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9515600"/>
        <c:crosses val="autoZero"/>
        <c:auto val="1"/>
        <c:lblAlgn val="ctr"/>
        <c:lblOffset val="100"/>
        <c:noMultiLvlLbl val="0"/>
      </c:catAx>
      <c:valAx>
        <c:axId val="1399515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9515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How Data Access is Provided</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spPr>
            <a:ln w="34925" cap="rnd">
              <a:solidFill>
                <a:schemeClr val="accent1"/>
              </a:solidFill>
              <a:round/>
            </a:ln>
            <a:effectLst>
              <a:outerShdw blurRad="40000" dist="23000" dir="5400000" rotWithShape="0">
                <a:srgbClr val="000000">
                  <a:alpha val="35000"/>
                </a:srgbClr>
              </a:outerShdw>
            </a:effectLst>
          </c:spPr>
          <c:marker>
            <c:symbol val="none"/>
          </c:marker>
          <c:cat>
            <c:strRef>
              <c:f>'[adc-napdc-grower-survey-public-20230728.xlsx]Sharing'!$B$42:$B$46</c:f>
              <c:strCache>
                <c:ptCount val="5"/>
                <c:pt idx="0">
                  <c:v>Email files as attachments</c:v>
                </c:pt>
                <c:pt idx="1">
                  <c:v>Hand deliver USB drives/data cards or external hard drives</c:v>
                </c:pt>
                <c:pt idx="2">
                  <c:v>Share via cloud service (Google Drive</c:v>
                </c:pt>
                <c:pt idx="3">
                  <c:v>Share login credentials to OEM cloud (Ops Center</c:v>
                </c:pt>
                <c:pt idx="4">
                  <c:v>Rely on service provider to collect data they need themselves</c:v>
                </c:pt>
              </c:strCache>
            </c:strRef>
          </c:cat>
          <c:val>
            <c:numRef>
              <c:f>'[adc-napdc-grower-survey-public-20230728.xlsx]Sharing'!$C$42:$C$46</c:f>
              <c:numCache>
                <c:formatCode>General</c:formatCode>
                <c:ptCount val="5"/>
                <c:pt idx="0">
                  <c:v>8</c:v>
                </c:pt>
                <c:pt idx="1">
                  <c:v>6</c:v>
                </c:pt>
                <c:pt idx="2">
                  <c:v>5</c:v>
                </c:pt>
                <c:pt idx="3">
                  <c:v>7</c:v>
                </c:pt>
                <c:pt idx="4">
                  <c:v>0</c:v>
                </c:pt>
              </c:numCache>
            </c:numRef>
          </c:val>
          <c:extLst>
            <c:ext xmlns:c16="http://schemas.microsoft.com/office/drawing/2014/chart" uri="{C3380CC4-5D6E-409C-BE32-E72D297353CC}">
              <c16:uniqueId val="{00000000-FE4C-4344-8DAF-D5223AE8E0B1}"/>
            </c:ext>
          </c:extLst>
        </c:ser>
        <c:dLbls>
          <c:showLegendKey val="0"/>
          <c:showVal val="0"/>
          <c:showCatName val="0"/>
          <c:showSerName val="0"/>
          <c:showPercent val="0"/>
          <c:showBubbleSize val="0"/>
        </c:dLbls>
        <c:axId val="1297300528"/>
        <c:axId val="1297299568"/>
      </c:radarChart>
      <c:catAx>
        <c:axId val="1297300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7299568"/>
        <c:crosses val="autoZero"/>
        <c:auto val="1"/>
        <c:lblAlgn val="ctr"/>
        <c:lblOffset val="100"/>
        <c:noMultiLvlLbl val="0"/>
      </c:catAx>
      <c:valAx>
        <c:axId val="1297299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7300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Histroical Data Archive Method</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spPr>
            <a:ln w="34925" cap="rnd">
              <a:solidFill>
                <a:schemeClr val="accent1"/>
              </a:solidFill>
              <a:round/>
            </a:ln>
            <a:effectLst>
              <a:outerShdw blurRad="40000" dist="23000" dir="5400000" rotWithShape="0">
                <a:srgbClr val="000000">
                  <a:alpha val="35000"/>
                </a:srgbClr>
              </a:outerShdw>
            </a:effectLst>
          </c:spPr>
          <c:marker>
            <c:symbol val="none"/>
          </c:marker>
          <c:cat>
            <c:strRef>
              <c:f>'[adc-napdc-grower-survey-public-20230728.xlsx]Collection &amp; Storage'!$A$42:$A$48</c:f>
              <c:strCache>
                <c:ptCount val="7"/>
                <c:pt idx="0">
                  <c:v>Save USB sticks/data cards every year</c:v>
                </c:pt>
                <c:pt idx="1">
                  <c:v>Keep data on in-cab monitor</c:v>
                </c:pt>
                <c:pt idx="2">
                  <c:v>External Hard Drive</c:v>
                </c:pt>
                <c:pt idx="3">
                  <c:v>Store on farm computer/laptop</c:v>
                </c:pt>
                <c:pt idx="4">
                  <c:v>A commercial cloud</c:v>
                </c:pt>
                <c:pt idx="5">
                  <c:v>OEM provided cloud</c:v>
                </c:pt>
                <c:pt idx="6">
                  <c:v>Rely on a service provider to store data</c:v>
                </c:pt>
              </c:strCache>
            </c:strRef>
          </c:cat>
          <c:val>
            <c:numRef>
              <c:f>'[adc-napdc-grower-survey-public-20230728.xlsx]Collection &amp; Storage'!$B$42:$B$48</c:f>
              <c:numCache>
                <c:formatCode>General</c:formatCode>
                <c:ptCount val="7"/>
                <c:pt idx="0">
                  <c:v>3</c:v>
                </c:pt>
                <c:pt idx="1">
                  <c:v>3</c:v>
                </c:pt>
                <c:pt idx="2">
                  <c:v>4</c:v>
                </c:pt>
                <c:pt idx="3">
                  <c:v>10</c:v>
                </c:pt>
                <c:pt idx="4">
                  <c:v>8</c:v>
                </c:pt>
                <c:pt idx="5">
                  <c:v>9</c:v>
                </c:pt>
                <c:pt idx="6">
                  <c:v>3</c:v>
                </c:pt>
              </c:numCache>
            </c:numRef>
          </c:val>
          <c:extLst>
            <c:ext xmlns:c16="http://schemas.microsoft.com/office/drawing/2014/chart" uri="{C3380CC4-5D6E-409C-BE32-E72D297353CC}">
              <c16:uniqueId val="{00000000-3279-41B6-B6AD-06EFC90084C7}"/>
            </c:ext>
          </c:extLst>
        </c:ser>
        <c:dLbls>
          <c:showLegendKey val="0"/>
          <c:showVal val="0"/>
          <c:showCatName val="0"/>
          <c:showSerName val="0"/>
          <c:showPercent val="0"/>
          <c:showBubbleSize val="0"/>
        </c:dLbls>
        <c:axId val="1407251216"/>
        <c:axId val="1407251696"/>
      </c:radarChart>
      <c:catAx>
        <c:axId val="1407251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7251696"/>
        <c:crosses val="autoZero"/>
        <c:auto val="1"/>
        <c:lblAlgn val="ctr"/>
        <c:lblOffset val="100"/>
        <c:noMultiLvlLbl val="0"/>
      </c:catAx>
      <c:valAx>
        <c:axId val="1407251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7251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Boundary Repository Interest</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491-43C2-9AEC-3A1CC1E6C96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491-43C2-9AEC-3A1CC1E6C96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7491-43C2-9AEC-3A1CC1E6C96F}"/>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7491-43C2-9AEC-3A1CC1E6C96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7491-43C2-9AEC-3A1CC1E6C96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7491-43C2-9AEC-3A1CC1E6C96F}"/>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'[adc-napdc-grower-survey-public-20230728.xlsx]Perceptions, Demographics'!$A$34:$A$36</c:f>
              <c:strCache>
                <c:ptCount val="3"/>
                <c:pt idx="0">
                  <c:v>Very interested, where do I sign up</c:v>
                </c:pt>
                <c:pt idx="1">
                  <c:v>Somewhat interested</c:v>
                </c:pt>
                <c:pt idx="2">
                  <c:v>Not at all interested</c:v>
                </c:pt>
              </c:strCache>
            </c:strRef>
          </c:cat>
          <c:val>
            <c:numRef>
              <c:f>'[adc-napdc-grower-survey-public-20230728.xlsx]Perceptions, Demographics'!$B$34:$B$36</c:f>
              <c:numCache>
                <c:formatCode>General</c:formatCode>
                <c:ptCount val="3"/>
                <c:pt idx="0">
                  <c:v>4</c:v>
                </c:pt>
                <c:pt idx="1">
                  <c:v>9</c:v>
                </c:pt>
                <c:pt idx="2">
                  <c:v>0</c:v>
                </c:pt>
              </c:numCache>
            </c:numRef>
          </c:val>
          <c:extLst>
            <c:ext xmlns:c16="http://schemas.microsoft.com/office/drawing/2014/chart" uri="{C3380CC4-5D6E-409C-BE32-E72D297353CC}">
              <c16:uniqueId val="{00000006-7491-43C2-9AEC-3A1CC1E6C96F}"/>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[Webcast-Report___1617305_2023-08-17_11-40.xlsx]Poll 1 Pivot!PivotTable2</c:name>
    <c:fmtId val="-1"/>
  </c:pivotSource>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Poll Question 1: Do you (or do your service providers) charge specifically for, or include a line item within a precision services package for data collection, organization, and storage?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bg2">
              <a:lumMod val="75000"/>
            </a:schemeClr>
          </a:solidFill>
          <a:ln w="19050">
            <a:solidFill>
              <a:schemeClr val="lt1"/>
            </a:solidFill>
          </a:ln>
          <a:effectLst/>
        </c:spPr>
      </c:pivotFmt>
      <c:pivotFmt>
        <c:idx val="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pivotFmt>
      <c:pivotFmt>
        <c:idx val="4"/>
        <c:spPr>
          <a:solidFill>
            <a:schemeClr val="bg2">
              <a:lumMod val="75000"/>
            </a:schemeClr>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pivotFmt>
      <c:pivotFmt>
        <c:idx val="7"/>
        <c:spPr>
          <a:solidFill>
            <a:schemeClr val="bg2">
              <a:lumMod val="75000"/>
            </a:schemeClr>
          </a:solidFill>
          <a:ln w="19050">
            <a:solidFill>
              <a:schemeClr val="lt1"/>
            </a:solidFill>
          </a:ln>
          <a:effectLst/>
        </c:spPr>
      </c:pivotFmt>
    </c:pivotFmts>
    <c:plotArea>
      <c:layout/>
      <c:pieChart>
        <c:varyColors val="1"/>
        <c:ser>
          <c:idx val="0"/>
          <c:order val="0"/>
          <c:tx>
            <c:strRef>
              <c:f>'Poll 1 Pivot'!$B$3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00-474E-9A3C-CF2DFD2E1C82}"/>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C900-474E-9A3C-CF2DFD2E1C82}"/>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'Poll 1 Pivot'!$A$4:$A$6</c:f>
              <c:strCache>
                <c:ptCount val="2"/>
                <c:pt idx="0">
                  <c:v>No</c:v>
                </c:pt>
                <c:pt idx="1">
                  <c:v>Yes</c:v>
                </c:pt>
              </c:strCache>
            </c:strRef>
          </c:cat>
          <c:val>
            <c:numRef>
              <c:f>'Poll 1 Pivot'!$B$4:$B$6</c:f>
              <c:numCache>
                <c:formatCode>General</c:formatCode>
                <c:ptCount val="2"/>
                <c:pt idx="0">
                  <c:v>38</c:v>
                </c:pt>
                <c:pt idx="1">
                  <c:v>15</c:v>
                </c:pt>
              </c:numCache>
            </c:numRef>
          </c:val>
          <c:extLst>
            <c:ext xmlns:c16="http://schemas.microsoft.com/office/drawing/2014/chart" uri="{C3380CC4-5D6E-409C-BE32-E72D297353CC}">
              <c16:uniqueId val="{00000004-C900-474E-9A3C-CF2DFD2E1C82}"/>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82702340332458435"/>
          <c:y val="0.53150408282298045"/>
          <c:w val="0.1563099300087489"/>
          <c:h val="0.225695538057742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pivotSource>
    <c:name>[Webcast-Report___1617305_2023-08-17_11-40.xlsx]Poll 2 Pivot!PivotTable3</c:name>
    <c:fmtId val="-1"/>
  </c:pivotSource>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Poll Question 2: Do you currently, or are you considering providing (or purchasing from your service provider) a data archival service that would store the original files from a grower’s operation (yield, as-applied, soil samples, etc.)?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ivotFmts>
      <c:pivotFmt>
        <c:idx val="0"/>
        <c:spPr>
          <a:solidFill>
            <a:schemeClr val="bg2">
              <a:lumMod val="75000"/>
            </a:schemeClr>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bg2">
              <a:lumMod val="75000"/>
            </a:schemeClr>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pivotFmt>
      <c:pivotFmt>
        <c:idx val="4"/>
        <c:spPr>
          <a:solidFill>
            <a:schemeClr val="bg2">
              <a:lumMod val="75000"/>
            </a:schemeClr>
          </a:solidFill>
          <a:ln w="19050">
            <a:solidFill>
              <a:schemeClr val="lt1"/>
            </a:solidFill>
          </a:ln>
          <a:effectLst/>
        </c:spPr>
      </c:pivotFmt>
      <c:pivotFmt>
        <c:idx val="5"/>
        <c:spPr>
          <a:solidFill>
            <a:schemeClr val="bg2">
              <a:lumMod val="75000"/>
            </a:schemeClr>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hade val="76000"/>
            </a:schemeClr>
          </a:solidFill>
          <a:ln w="19050">
            <a:solidFill>
              <a:schemeClr val="lt1"/>
            </a:solidFill>
          </a:ln>
          <a:effectLst/>
        </c:spPr>
      </c:pivotFmt>
      <c:pivotFmt>
        <c:idx val="7"/>
        <c:spPr>
          <a:solidFill>
            <a:schemeClr val="bg2">
              <a:lumMod val="75000"/>
            </a:schemeClr>
          </a:solidFill>
          <a:ln w="19050">
            <a:solidFill>
              <a:schemeClr val="lt1"/>
            </a:solidFill>
          </a:ln>
          <a:effectLst/>
        </c:spPr>
      </c:pivotFmt>
    </c:pivotFmts>
    <c:plotArea>
      <c:layout/>
      <c:pieChart>
        <c:varyColors val="1"/>
        <c:ser>
          <c:idx val="0"/>
          <c:order val="0"/>
          <c:tx>
            <c:strRef>
              <c:f>'Poll 2 Pivot'!$B$3</c:f>
              <c:strCache>
                <c:ptCount val="1"/>
                <c:pt idx="0">
                  <c:v>Total</c:v>
                </c:pt>
              </c:strCache>
            </c:strRef>
          </c:tx>
          <c:spPr>
            <a:solidFill>
              <a:schemeClr val="bg2">
                <a:lumMod val="75000"/>
              </a:schemeClr>
            </a:solidFill>
          </c:spPr>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C5FE-4F63-A385-76C1E107B482}"/>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C5FE-4F63-A385-76C1E107B482}"/>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'Poll 2 Pivot'!$A$4:$A$6</c:f>
              <c:strCache>
                <c:ptCount val="2"/>
                <c:pt idx="0">
                  <c:v>No</c:v>
                </c:pt>
                <c:pt idx="1">
                  <c:v>Yes</c:v>
                </c:pt>
              </c:strCache>
            </c:strRef>
          </c:cat>
          <c:val>
            <c:numRef>
              <c:f>'Poll 2 Pivot'!$B$4:$B$6</c:f>
              <c:numCache>
                <c:formatCode>General</c:formatCode>
                <c:ptCount val="2"/>
                <c:pt idx="0">
                  <c:v>22</c:v>
                </c:pt>
                <c:pt idx="1">
                  <c:v>19</c:v>
                </c:pt>
              </c:numCache>
            </c:numRef>
          </c:val>
          <c:extLst>
            <c:ext xmlns:c16="http://schemas.microsoft.com/office/drawing/2014/chart" uri="{C3380CC4-5D6E-409C-BE32-E72D297353CC}">
              <c16:uniqueId val="{00000004-C5FE-4F63-A385-76C1E107B482}"/>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80202340332458433"/>
          <c:y val="0.54791593759113444"/>
          <c:w val="0.1813099300087489"/>
          <c:h val="0.2488436862058909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[Webcast-Report___1617305_2023-08-17_11-40.xlsx]Poll 3 Pivot!PivotTable4</c:name>
    <c:fmtId val="-1"/>
  </c:pivotSource>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Poll Question 3: Do you think as more autonomous machines enter the market the issues around data compatibility, accuracy, and access will get better or worse?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bg2">
              <a:lumMod val="75000"/>
            </a:schemeClr>
          </a:solidFill>
          <a:ln w="19050">
            <a:solidFill>
              <a:schemeClr val="lt1"/>
            </a:solidFill>
          </a:ln>
          <a:effectLst/>
        </c:spPr>
      </c:pivotFmt>
      <c:pivotFmt>
        <c:idx val="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bg2">
              <a:lumMod val="75000"/>
            </a:schemeClr>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bg2">
              <a:lumMod val="75000"/>
            </a:schemeClr>
          </a:solidFill>
          <a:ln w="19050">
            <a:solidFill>
              <a:schemeClr val="lt1"/>
            </a:solidFill>
          </a:ln>
          <a:effectLst/>
        </c:spPr>
      </c:pivotFmt>
      <c:pivotFmt>
        <c:idx val="8"/>
        <c:spPr>
          <a:solidFill>
            <a:schemeClr val="accent1"/>
          </a:solidFill>
          <a:ln w="19050">
            <a:solidFill>
              <a:schemeClr val="lt1"/>
            </a:solidFill>
          </a:ln>
          <a:effectLst/>
        </c:spPr>
      </c:pivotFmt>
    </c:pivotFmts>
    <c:plotArea>
      <c:layout/>
      <c:pieChart>
        <c:varyColors val="1"/>
        <c:ser>
          <c:idx val="0"/>
          <c:order val="0"/>
          <c:tx>
            <c:strRef>
              <c:f>'Poll 3 Pivot'!$B$3</c:f>
              <c:strCache>
                <c:ptCount val="1"/>
                <c:pt idx="0">
                  <c:v>Total</c:v>
                </c:pt>
              </c:strCache>
            </c:strRef>
          </c:tx>
          <c:dPt>
            <c:idx val="0"/>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1-7F36-42EF-BA3A-8703DBF90B27}"/>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7F36-42EF-BA3A-8703DBF90B27}"/>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'Poll 3 Pivot'!$A$4:$A$6</c:f>
              <c:strCache>
                <c:ptCount val="2"/>
                <c:pt idx="0">
                  <c:v>Better</c:v>
                </c:pt>
                <c:pt idx="1">
                  <c:v>Worse</c:v>
                </c:pt>
              </c:strCache>
            </c:strRef>
          </c:cat>
          <c:val>
            <c:numRef>
              <c:f>'Poll 3 Pivot'!$B$4:$B$6</c:f>
              <c:numCache>
                <c:formatCode>General</c:formatCode>
                <c:ptCount val="2"/>
                <c:pt idx="0">
                  <c:v>38</c:v>
                </c:pt>
                <c:pt idx="1">
                  <c:v>15</c:v>
                </c:pt>
              </c:numCache>
            </c:numRef>
          </c:val>
          <c:extLst>
            <c:ext xmlns:c16="http://schemas.microsoft.com/office/drawing/2014/chart" uri="{C3380CC4-5D6E-409C-BE32-E72D297353CC}">
              <c16:uniqueId val="{00000004-7F36-42EF-BA3A-8703DBF90B27}"/>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6728718285214348"/>
          <c:y val="0.48983741615631382"/>
          <c:w val="0.21604615048118989"/>
          <c:h val="0.2673622047244094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Gross Farm Income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A8F-4466-9D36-A1B4B831780C}"/>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A8F-4466-9D36-A1B4B831780C}"/>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A8F-4466-9D36-A1B4B831780C}"/>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5A8F-4466-9D36-A1B4B831780C}"/>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5A8F-4466-9D36-A1B4B831780C}"/>
              </c:ext>
            </c:extLst>
          </c:dPt>
          <c:dLbls>
            <c:dLbl>
              <c:idx val="4"/>
              <c:layout>
                <c:manualLayout>
                  <c:x val="4.9620516185476818E-2"/>
                  <c:y val="9.774496937882760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A8F-4466-9D36-A1B4B831780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'[adc-napdc-grower-survey-public-20230728.xlsx]Perceptions, Demographics'!$A$117:$A$121</c:f>
              <c:strCache>
                <c:ptCount val="5"/>
                <c:pt idx="0">
                  <c:v>Gross cash farm income &lt; $ 149,999</c:v>
                </c:pt>
                <c:pt idx="1">
                  <c:v>Gross cash farm income $ 150,000 - 349,999</c:v>
                </c:pt>
                <c:pt idx="2">
                  <c:v>Gross cash farm income $ 350,000 - 999,999</c:v>
                </c:pt>
                <c:pt idx="3">
                  <c:v>Gross cash farm income $ 1,000,000 - 2,499,999</c:v>
                </c:pt>
                <c:pt idx="4">
                  <c:v>Gross cash farm income &gt; $ 2,500,000</c:v>
                </c:pt>
              </c:strCache>
            </c:strRef>
          </c:cat>
          <c:val>
            <c:numRef>
              <c:f>'[adc-napdc-grower-survey-public-20230728.xlsx]Perceptions, Demographics'!$B$117:$B$121</c:f>
              <c:numCache>
                <c:formatCode>General</c:formatCode>
                <c:ptCount val="5"/>
                <c:pt idx="0">
                  <c:v>0</c:v>
                </c:pt>
                <c:pt idx="1">
                  <c:v>5</c:v>
                </c:pt>
                <c:pt idx="2">
                  <c:v>3</c:v>
                </c:pt>
                <c:pt idx="3">
                  <c:v>2</c:v>
                </c:pt>
                <c:pt idx="4">
                  <c:v>1</c:v>
                </c:pt>
              </c:numCache>
            </c:numRef>
          </c:val>
          <c:extLst>
            <c:ext xmlns:c16="http://schemas.microsoft.com/office/drawing/2014/chart" uri="{C3380CC4-5D6E-409C-BE32-E72D297353CC}">
              <c16:uniqueId val="{0000000A-5A8F-4466-9D36-A1B4B831780C}"/>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a:t>Crops Produced</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barChart>
        <c:barDir val="bar"/>
        <c:grouping val="clustered"/>
        <c:varyColors val="0"/>
        <c:ser>
          <c:idx val="0"/>
          <c:order val="0"/>
          <c:spPr>
            <a:pattFill prst="ltUpDiag">
              <a:fgClr>
                <a:schemeClr val="accent1"/>
              </a:fgClr>
              <a:bgClr>
                <a:schemeClr val="lt1"/>
              </a:bgClr>
            </a:pattFill>
            <a:ln>
              <a:noFill/>
            </a:ln>
            <a:effectLst/>
          </c:spPr>
          <c:invertIfNegative val="0"/>
          <c:cat>
            <c:strRef>
              <c:f>'[adc-napdc-grower-survey-public-20230728.xlsx]Perceptions, Demographics'!$A$159:$A$175</c:f>
              <c:strCache>
                <c:ptCount val="17"/>
                <c:pt idx="0">
                  <c:v>Corn - Grain</c:v>
                </c:pt>
                <c:pt idx="1">
                  <c:v>Soybeans</c:v>
                </c:pt>
                <c:pt idx="2">
                  <c:v>Wheat</c:v>
                </c:pt>
                <c:pt idx="3">
                  <c:v>Rice</c:v>
                </c:pt>
                <c:pt idx="4">
                  <c:v>Cotton</c:v>
                </c:pt>
                <c:pt idx="5">
                  <c:v>Peanuts</c:v>
                </c:pt>
                <c:pt idx="6">
                  <c:v>Sugar Beats</c:v>
                </c:pt>
                <c:pt idx="7">
                  <c:v>Hay – dry/bales</c:v>
                </c:pt>
                <c:pt idx="8">
                  <c:v>Hay – Sileage</c:v>
                </c:pt>
                <c:pt idx="9">
                  <c:v>Corn – Sileage</c:v>
                </c:pt>
                <c:pt idx="10">
                  <c:v>Dairy</c:v>
                </c:pt>
                <c:pt idx="11">
                  <c:v>Beef</c:v>
                </c:pt>
                <c:pt idx="12">
                  <c:v>Pigs</c:v>
                </c:pt>
                <c:pt idx="13">
                  <c:v>Poultry</c:v>
                </c:pt>
                <c:pt idx="14">
                  <c:v>Specialty row crops (fruits</c:v>
                </c:pt>
                <c:pt idx="15">
                  <c:v>Specialty crops (trees</c:v>
                </c:pt>
                <c:pt idx="16">
                  <c:v>Other</c:v>
                </c:pt>
              </c:strCache>
            </c:strRef>
          </c:cat>
          <c:val>
            <c:numRef>
              <c:f>'[adc-napdc-grower-survey-public-20230728.xlsx]Perceptions, Demographics'!$B$159:$B$175</c:f>
              <c:numCache>
                <c:formatCode>General</c:formatCode>
                <c:ptCount val="17"/>
                <c:pt idx="0">
                  <c:v>9</c:v>
                </c:pt>
                <c:pt idx="1">
                  <c:v>10</c:v>
                </c:pt>
                <c:pt idx="2">
                  <c:v>4</c:v>
                </c:pt>
                <c:pt idx="3">
                  <c:v>1</c:v>
                </c:pt>
                <c:pt idx="4">
                  <c:v>0</c:v>
                </c:pt>
                <c:pt idx="5">
                  <c:v>0</c:v>
                </c:pt>
                <c:pt idx="6">
                  <c:v>0</c:v>
                </c:pt>
                <c:pt idx="7">
                  <c:v>0</c:v>
                </c:pt>
                <c:pt idx="8">
                  <c:v>0</c:v>
                </c:pt>
                <c:pt idx="9">
                  <c:v>0</c:v>
                </c:pt>
                <c:pt idx="10">
                  <c:v>1</c:v>
                </c:pt>
                <c:pt idx="11">
                  <c:v>3</c:v>
                </c:pt>
                <c:pt idx="12">
                  <c:v>0</c:v>
                </c:pt>
                <c:pt idx="13">
                  <c:v>0</c:v>
                </c:pt>
                <c:pt idx="14">
                  <c:v>1</c:v>
                </c:pt>
                <c:pt idx="15">
                  <c:v>2</c:v>
                </c:pt>
                <c:pt idx="16">
                  <c:v>1</c:v>
                </c:pt>
              </c:numCache>
            </c:numRef>
          </c:val>
          <c:extLst>
            <c:ext xmlns:c16="http://schemas.microsoft.com/office/drawing/2014/chart" uri="{C3380CC4-5D6E-409C-BE32-E72D297353CC}">
              <c16:uniqueId val="{00000000-AD5B-4FF5-AF0D-B1F6E1F790B8}"/>
            </c:ext>
          </c:extLst>
        </c:ser>
        <c:dLbls>
          <c:showLegendKey val="0"/>
          <c:showVal val="0"/>
          <c:showCatName val="0"/>
          <c:showSerName val="0"/>
          <c:showPercent val="0"/>
          <c:showBubbleSize val="0"/>
        </c:dLbls>
        <c:gapWidth val="269"/>
        <c:overlap val="-20"/>
        <c:axId val="1150113872"/>
        <c:axId val="1150115312"/>
      </c:barChart>
      <c:catAx>
        <c:axId val="1150113872"/>
        <c:scaling>
          <c:orientation val="minMax"/>
        </c:scaling>
        <c:delete val="0"/>
        <c:axPos val="l"/>
        <c:numFmt formatCode="General" sourceLinked="1"/>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800" b="0" i="0" u="none" strike="noStrike" kern="1200" cap="all" spc="150" normalizeH="0" baseline="0">
                <a:solidFill>
                  <a:schemeClr val="lt1"/>
                </a:solidFill>
                <a:latin typeface="+mn-lt"/>
                <a:ea typeface="+mn-ea"/>
                <a:cs typeface="+mn-cs"/>
              </a:defRPr>
            </a:pPr>
            <a:endParaRPr lang="en-US"/>
          </a:p>
        </c:txPr>
        <c:crossAx val="1150115312"/>
        <c:crosses val="autoZero"/>
        <c:auto val="1"/>
        <c:lblAlgn val="ctr"/>
        <c:lblOffset val="100"/>
        <c:noMultiLvlLbl val="0"/>
      </c:catAx>
      <c:valAx>
        <c:axId val="1150115312"/>
        <c:scaling>
          <c:orientation val="minMax"/>
        </c:scaling>
        <c:delete val="0"/>
        <c:axPos val="b"/>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1150113872"/>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How Knowledgeable are you</a:t>
            </a:r>
            <a:r>
              <a:rPr lang="en-US" baseline="0"/>
              <a:t> in...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'[adc-napdc-grower-survey-public-20230728.xlsx]Perceptions, Demographics'!$A$74</c:f>
              <c:strCache>
                <c:ptCount val="1"/>
              </c:strCache>
            </c:strRef>
          </c:tx>
          <c:spPr>
            <a:solidFill>
              <a:schemeClr val="accent1"/>
            </a:solidFill>
            <a:ln>
              <a:noFill/>
            </a:ln>
            <a:effectLst/>
            <a:sp3d/>
          </c:spPr>
          <c:invertIfNegative val="0"/>
          <c:cat>
            <c:strRef>
              <c:f>'[adc-napdc-grower-survey-public-20230728.xlsx]Perceptions, Demographics'!$B$60:$C$73</c:f>
              <c:strCache>
                <c:ptCount val="2"/>
                <c:pt idx="0">
                  <c:v>Technological expertise in your operations</c:v>
                </c:pt>
                <c:pt idx="1">
                  <c:v>Utilizing sensor and data-driven solutions in your operations</c:v>
                </c:pt>
              </c:strCache>
            </c:strRef>
          </c:cat>
          <c:val>
            <c:numRef>
              <c:f>'[adc-napdc-grower-survey-public-20230728.xlsx]Perceptions, Demographics'!$B$74:$C$74</c:f>
            </c:numRef>
          </c:val>
          <c:extLst>
            <c:ext xmlns:c16="http://schemas.microsoft.com/office/drawing/2014/chart" uri="{C3380CC4-5D6E-409C-BE32-E72D297353CC}">
              <c16:uniqueId val="{00000000-86BD-4398-9F16-33B066AC9CB5}"/>
            </c:ext>
          </c:extLst>
        </c:ser>
        <c:ser>
          <c:idx val="1"/>
          <c:order val="1"/>
          <c:tx>
            <c:strRef>
              <c:f>'[adc-napdc-grower-survey-public-20230728.xlsx]Perceptions, Demographics'!$A$75</c:f>
              <c:strCache>
                <c:ptCount val="1"/>
                <c:pt idx="0">
                  <c:v>Extremely</c:v>
                </c:pt>
              </c:strCache>
            </c:strRef>
          </c:tx>
          <c:spPr>
            <a:solidFill>
              <a:schemeClr val="accent2"/>
            </a:solidFill>
            <a:ln>
              <a:noFill/>
            </a:ln>
            <a:effectLst/>
            <a:sp3d/>
          </c:spPr>
          <c:invertIfNegative val="0"/>
          <c:cat>
            <c:strRef>
              <c:f>'[adc-napdc-grower-survey-public-20230728.xlsx]Perceptions, Demographics'!$B$60:$C$73</c:f>
              <c:strCache>
                <c:ptCount val="2"/>
                <c:pt idx="0">
                  <c:v>Technological expertise in your operations</c:v>
                </c:pt>
                <c:pt idx="1">
                  <c:v>Utilizing sensor and data-driven solutions in your operations</c:v>
                </c:pt>
              </c:strCache>
            </c:strRef>
          </c:cat>
          <c:val>
            <c:numRef>
              <c:f>'[adc-napdc-grower-survey-public-20230728.xlsx]Perceptions, Demographics'!$B$75:$C$75</c:f>
              <c:numCache>
                <c:formatCode>General</c:formatCode>
                <c:ptCount val="2"/>
                <c:pt idx="0">
                  <c:v>2</c:v>
                </c:pt>
                <c:pt idx="1">
                  <c:v>3</c:v>
                </c:pt>
              </c:numCache>
            </c:numRef>
          </c:val>
          <c:extLst>
            <c:ext xmlns:c16="http://schemas.microsoft.com/office/drawing/2014/chart" uri="{C3380CC4-5D6E-409C-BE32-E72D297353CC}">
              <c16:uniqueId val="{00000001-86BD-4398-9F16-33B066AC9CB5}"/>
            </c:ext>
          </c:extLst>
        </c:ser>
        <c:ser>
          <c:idx val="2"/>
          <c:order val="2"/>
          <c:tx>
            <c:strRef>
              <c:f>'[adc-napdc-grower-survey-public-20230728.xlsx]Perceptions, Demographics'!$A$76</c:f>
              <c:strCache>
                <c:ptCount val="1"/>
                <c:pt idx="0">
                  <c:v>Very</c:v>
                </c:pt>
              </c:strCache>
            </c:strRef>
          </c:tx>
          <c:spPr>
            <a:solidFill>
              <a:schemeClr val="accent3"/>
            </a:solidFill>
            <a:ln>
              <a:noFill/>
            </a:ln>
            <a:effectLst/>
            <a:sp3d/>
          </c:spPr>
          <c:invertIfNegative val="0"/>
          <c:cat>
            <c:strRef>
              <c:f>'[adc-napdc-grower-survey-public-20230728.xlsx]Perceptions, Demographics'!$B$60:$C$73</c:f>
              <c:strCache>
                <c:ptCount val="2"/>
                <c:pt idx="0">
                  <c:v>Technological expertise in your operations</c:v>
                </c:pt>
                <c:pt idx="1">
                  <c:v>Utilizing sensor and data-driven solutions in your operations</c:v>
                </c:pt>
              </c:strCache>
            </c:strRef>
          </c:cat>
          <c:val>
            <c:numRef>
              <c:f>'[adc-napdc-grower-survey-public-20230728.xlsx]Perceptions, Demographics'!$B$76:$C$76</c:f>
              <c:numCache>
                <c:formatCode>General</c:formatCode>
                <c:ptCount val="2"/>
                <c:pt idx="0">
                  <c:v>4</c:v>
                </c:pt>
                <c:pt idx="1">
                  <c:v>4</c:v>
                </c:pt>
              </c:numCache>
            </c:numRef>
          </c:val>
          <c:extLst>
            <c:ext xmlns:c16="http://schemas.microsoft.com/office/drawing/2014/chart" uri="{C3380CC4-5D6E-409C-BE32-E72D297353CC}">
              <c16:uniqueId val="{00000002-86BD-4398-9F16-33B066AC9CB5}"/>
            </c:ext>
          </c:extLst>
        </c:ser>
        <c:ser>
          <c:idx val="3"/>
          <c:order val="3"/>
          <c:tx>
            <c:strRef>
              <c:f>'[adc-napdc-grower-survey-public-20230728.xlsx]Perceptions, Demographics'!$A$77</c:f>
              <c:strCache>
                <c:ptCount val="1"/>
                <c:pt idx="0">
                  <c:v>Moderately</c:v>
                </c:pt>
              </c:strCache>
            </c:strRef>
          </c:tx>
          <c:spPr>
            <a:solidFill>
              <a:schemeClr val="accent4"/>
            </a:solidFill>
            <a:ln>
              <a:noFill/>
            </a:ln>
            <a:effectLst/>
            <a:sp3d/>
          </c:spPr>
          <c:invertIfNegative val="0"/>
          <c:cat>
            <c:strRef>
              <c:f>'[adc-napdc-grower-survey-public-20230728.xlsx]Perceptions, Demographics'!$B$60:$C$73</c:f>
              <c:strCache>
                <c:ptCount val="2"/>
                <c:pt idx="0">
                  <c:v>Technological expertise in your operations</c:v>
                </c:pt>
                <c:pt idx="1">
                  <c:v>Utilizing sensor and data-driven solutions in your operations</c:v>
                </c:pt>
              </c:strCache>
            </c:strRef>
          </c:cat>
          <c:val>
            <c:numRef>
              <c:f>'[adc-napdc-grower-survey-public-20230728.xlsx]Perceptions, Demographics'!$B$77:$C$77</c:f>
              <c:numCache>
                <c:formatCode>General</c:formatCode>
                <c:ptCount val="2"/>
                <c:pt idx="0">
                  <c:v>5</c:v>
                </c:pt>
                <c:pt idx="1">
                  <c:v>3</c:v>
                </c:pt>
              </c:numCache>
            </c:numRef>
          </c:val>
          <c:extLst>
            <c:ext xmlns:c16="http://schemas.microsoft.com/office/drawing/2014/chart" uri="{C3380CC4-5D6E-409C-BE32-E72D297353CC}">
              <c16:uniqueId val="{00000003-86BD-4398-9F16-33B066AC9CB5}"/>
            </c:ext>
          </c:extLst>
        </c:ser>
        <c:ser>
          <c:idx val="4"/>
          <c:order val="4"/>
          <c:tx>
            <c:strRef>
              <c:f>'[adc-napdc-grower-survey-public-20230728.xlsx]Perceptions, Demographics'!$A$78</c:f>
              <c:strCache>
                <c:ptCount val="1"/>
                <c:pt idx="0">
                  <c:v>Slightly</c:v>
                </c:pt>
              </c:strCache>
            </c:strRef>
          </c:tx>
          <c:spPr>
            <a:solidFill>
              <a:schemeClr val="accent5"/>
            </a:solidFill>
            <a:ln>
              <a:noFill/>
            </a:ln>
            <a:effectLst/>
            <a:sp3d/>
          </c:spPr>
          <c:invertIfNegative val="0"/>
          <c:cat>
            <c:strRef>
              <c:f>'[adc-napdc-grower-survey-public-20230728.xlsx]Perceptions, Demographics'!$B$60:$C$73</c:f>
              <c:strCache>
                <c:ptCount val="2"/>
                <c:pt idx="0">
                  <c:v>Technological expertise in your operations</c:v>
                </c:pt>
                <c:pt idx="1">
                  <c:v>Utilizing sensor and data-driven solutions in your operations</c:v>
                </c:pt>
              </c:strCache>
            </c:strRef>
          </c:cat>
          <c:val>
            <c:numRef>
              <c:f>'[adc-napdc-grower-survey-public-20230728.xlsx]Perceptions, Demographics'!$B$78:$C$78</c:f>
              <c:numCache>
                <c:formatCode>General</c:formatCode>
                <c:ptCount val="2"/>
                <c:pt idx="0">
                  <c:v>1</c:v>
                </c:pt>
                <c:pt idx="1">
                  <c:v>3</c:v>
                </c:pt>
              </c:numCache>
            </c:numRef>
          </c:val>
          <c:extLst>
            <c:ext xmlns:c16="http://schemas.microsoft.com/office/drawing/2014/chart" uri="{C3380CC4-5D6E-409C-BE32-E72D297353CC}">
              <c16:uniqueId val="{00000004-86BD-4398-9F16-33B066AC9CB5}"/>
            </c:ext>
          </c:extLst>
        </c:ser>
        <c:ser>
          <c:idx val="5"/>
          <c:order val="5"/>
          <c:tx>
            <c:strRef>
              <c:f>'[adc-napdc-grower-survey-public-20230728.xlsx]Perceptions, Demographics'!$A$79</c:f>
              <c:strCache>
                <c:ptCount val="1"/>
                <c:pt idx="0">
                  <c:v>Not at all</c:v>
                </c:pt>
              </c:strCache>
            </c:strRef>
          </c:tx>
          <c:spPr>
            <a:solidFill>
              <a:schemeClr val="accent6"/>
            </a:solidFill>
            <a:ln>
              <a:noFill/>
            </a:ln>
            <a:effectLst/>
            <a:sp3d/>
          </c:spPr>
          <c:invertIfNegative val="0"/>
          <c:cat>
            <c:strRef>
              <c:f>'[adc-napdc-grower-survey-public-20230728.xlsx]Perceptions, Demographics'!$B$60:$C$73</c:f>
              <c:strCache>
                <c:ptCount val="2"/>
                <c:pt idx="0">
                  <c:v>Technological expertise in your operations</c:v>
                </c:pt>
                <c:pt idx="1">
                  <c:v>Utilizing sensor and data-driven solutions in your operations</c:v>
                </c:pt>
              </c:strCache>
            </c:strRef>
          </c:cat>
          <c:val>
            <c:numRef>
              <c:f>'[adc-napdc-grower-survey-public-20230728.xlsx]Perceptions, Demographics'!$B$79:$C$79</c:f>
              <c:numCache>
                <c:formatCode>General</c:formatCode>
                <c:ptCount val="2"/>
                <c:pt idx="0">
                  <c:v>0</c:v>
                </c:pt>
                <c:pt idx="1">
                  <c:v>0</c:v>
                </c:pt>
              </c:numCache>
            </c:numRef>
          </c:val>
          <c:extLst>
            <c:ext xmlns:c16="http://schemas.microsoft.com/office/drawing/2014/chart" uri="{C3380CC4-5D6E-409C-BE32-E72D297353CC}">
              <c16:uniqueId val="{00000005-86BD-4398-9F16-33B066AC9CB5}"/>
            </c:ext>
          </c:extLst>
        </c:ser>
        <c:dLbls>
          <c:showLegendKey val="0"/>
          <c:showVal val="0"/>
          <c:showCatName val="0"/>
          <c:showSerName val="0"/>
          <c:showPercent val="0"/>
          <c:showBubbleSize val="0"/>
        </c:dLbls>
        <c:gapWidth val="150"/>
        <c:shape val="box"/>
        <c:axId val="1157700064"/>
        <c:axId val="1157700544"/>
        <c:axId val="0"/>
      </c:bar3DChart>
      <c:catAx>
        <c:axId val="11577000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7700544"/>
        <c:crosses val="autoZero"/>
        <c:auto val="1"/>
        <c:lblAlgn val="ctr"/>
        <c:lblOffset val="100"/>
        <c:noMultiLvlLbl val="0"/>
      </c:catAx>
      <c:valAx>
        <c:axId val="1157700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7700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How Comfortable are you with</a:t>
            </a:r>
            <a:r>
              <a:rPr lang="en-US" baseline="0"/>
              <a:t> using...</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'[adc-napdc-grower-survey-public-20230728.xlsx]Perceptions, Demographics'!$A$95</c:f>
              <c:strCache>
                <c:ptCount val="1"/>
              </c:strCache>
            </c:strRef>
          </c:tx>
          <c:spPr>
            <a:solidFill>
              <a:schemeClr val="accent1"/>
            </a:solidFill>
            <a:ln>
              <a:noFill/>
            </a:ln>
            <a:effectLst/>
            <a:sp3d/>
          </c:spPr>
          <c:invertIfNegative val="0"/>
          <c:cat>
            <c:strRef>
              <c:f>'[adc-napdc-grower-survey-public-20230728.xlsx]Perceptions, Demographics'!$B$81:$C$94</c:f>
              <c:strCache>
                <c:ptCount val="2"/>
                <c:pt idx="0">
                  <c:v>Technology in your operations</c:v>
                </c:pt>
                <c:pt idx="1">
                  <c:v>Sensor and data-driven solutions in your operations</c:v>
                </c:pt>
              </c:strCache>
            </c:strRef>
          </c:cat>
          <c:val>
            <c:numRef>
              <c:f>'[adc-napdc-grower-survey-public-20230728.xlsx]Perceptions, Demographics'!$B$95:$C$95</c:f>
            </c:numRef>
          </c:val>
          <c:extLst>
            <c:ext xmlns:c16="http://schemas.microsoft.com/office/drawing/2014/chart" uri="{C3380CC4-5D6E-409C-BE32-E72D297353CC}">
              <c16:uniqueId val="{00000000-7506-4AFF-90A6-20BE46A593A6}"/>
            </c:ext>
          </c:extLst>
        </c:ser>
        <c:ser>
          <c:idx val="1"/>
          <c:order val="1"/>
          <c:tx>
            <c:strRef>
              <c:f>'[adc-napdc-grower-survey-public-20230728.xlsx]Perceptions, Demographics'!$A$96</c:f>
              <c:strCache>
                <c:ptCount val="1"/>
                <c:pt idx="0">
                  <c:v>Extremely</c:v>
                </c:pt>
              </c:strCache>
            </c:strRef>
          </c:tx>
          <c:spPr>
            <a:solidFill>
              <a:schemeClr val="accent2"/>
            </a:solidFill>
            <a:ln>
              <a:noFill/>
            </a:ln>
            <a:effectLst/>
            <a:sp3d/>
          </c:spPr>
          <c:invertIfNegative val="0"/>
          <c:cat>
            <c:strRef>
              <c:f>'[adc-napdc-grower-survey-public-20230728.xlsx]Perceptions, Demographics'!$B$81:$C$94</c:f>
              <c:strCache>
                <c:ptCount val="2"/>
                <c:pt idx="0">
                  <c:v>Technology in your operations</c:v>
                </c:pt>
                <c:pt idx="1">
                  <c:v>Sensor and data-driven solutions in your operations</c:v>
                </c:pt>
              </c:strCache>
            </c:strRef>
          </c:cat>
          <c:val>
            <c:numRef>
              <c:f>'[adc-napdc-grower-survey-public-20230728.xlsx]Perceptions, Demographics'!$B$96:$C$96</c:f>
              <c:numCache>
                <c:formatCode>General</c:formatCode>
                <c:ptCount val="2"/>
                <c:pt idx="0">
                  <c:v>5</c:v>
                </c:pt>
                <c:pt idx="1">
                  <c:v>4</c:v>
                </c:pt>
              </c:numCache>
            </c:numRef>
          </c:val>
          <c:extLst>
            <c:ext xmlns:c16="http://schemas.microsoft.com/office/drawing/2014/chart" uri="{C3380CC4-5D6E-409C-BE32-E72D297353CC}">
              <c16:uniqueId val="{00000001-7506-4AFF-90A6-20BE46A593A6}"/>
            </c:ext>
          </c:extLst>
        </c:ser>
        <c:ser>
          <c:idx val="2"/>
          <c:order val="2"/>
          <c:tx>
            <c:strRef>
              <c:f>'[adc-napdc-grower-survey-public-20230728.xlsx]Perceptions, Demographics'!$A$97</c:f>
              <c:strCache>
                <c:ptCount val="1"/>
                <c:pt idx="0">
                  <c:v>Very</c:v>
                </c:pt>
              </c:strCache>
            </c:strRef>
          </c:tx>
          <c:spPr>
            <a:solidFill>
              <a:schemeClr val="accent3"/>
            </a:solidFill>
            <a:ln>
              <a:noFill/>
            </a:ln>
            <a:effectLst/>
            <a:sp3d/>
          </c:spPr>
          <c:invertIfNegative val="0"/>
          <c:cat>
            <c:strRef>
              <c:f>'[adc-napdc-grower-survey-public-20230728.xlsx]Perceptions, Demographics'!$B$81:$C$94</c:f>
              <c:strCache>
                <c:ptCount val="2"/>
                <c:pt idx="0">
                  <c:v>Technology in your operations</c:v>
                </c:pt>
                <c:pt idx="1">
                  <c:v>Sensor and data-driven solutions in your operations</c:v>
                </c:pt>
              </c:strCache>
            </c:strRef>
          </c:cat>
          <c:val>
            <c:numRef>
              <c:f>'[adc-napdc-grower-survey-public-20230728.xlsx]Perceptions, Demographics'!$B$97:$C$97</c:f>
              <c:numCache>
                <c:formatCode>General</c:formatCode>
                <c:ptCount val="2"/>
                <c:pt idx="0">
                  <c:v>3</c:v>
                </c:pt>
                <c:pt idx="1">
                  <c:v>2</c:v>
                </c:pt>
              </c:numCache>
            </c:numRef>
          </c:val>
          <c:extLst>
            <c:ext xmlns:c16="http://schemas.microsoft.com/office/drawing/2014/chart" uri="{C3380CC4-5D6E-409C-BE32-E72D297353CC}">
              <c16:uniqueId val="{00000002-7506-4AFF-90A6-20BE46A593A6}"/>
            </c:ext>
          </c:extLst>
        </c:ser>
        <c:ser>
          <c:idx val="3"/>
          <c:order val="3"/>
          <c:tx>
            <c:strRef>
              <c:f>'[adc-napdc-grower-survey-public-20230728.xlsx]Perceptions, Demographics'!$A$98</c:f>
              <c:strCache>
                <c:ptCount val="1"/>
                <c:pt idx="0">
                  <c:v>Moderately</c:v>
                </c:pt>
              </c:strCache>
            </c:strRef>
          </c:tx>
          <c:spPr>
            <a:solidFill>
              <a:schemeClr val="accent4"/>
            </a:solidFill>
            <a:ln>
              <a:noFill/>
            </a:ln>
            <a:effectLst/>
            <a:sp3d/>
          </c:spPr>
          <c:invertIfNegative val="0"/>
          <c:cat>
            <c:strRef>
              <c:f>'[adc-napdc-grower-survey-public-20230728.xlsx]Perceptions, Demographics'!$B$81:$C$94</c:f>
              <c:strCache>
                <c:ptCount val="2"/>
                <c:pt idx="0">
                  <c:v>Technology in your operations</c:v>
                </c:pt>
                <c:pt idx="1">
                  <c:v>Sensor and data-driven solutions in your operations</c:v>
                </c:pt>
              </c:strCache>
            </c:strRef>
          </c:cat>
          <c:val>
            <c:numRef>
              <c:f>'[adc-napdc-grower-survey-public-20230728.xlsx]Perceptions, Demographics'!$B$98:$C$98</c:f>
              <c:numCache>
                <c:formatCode>General</c:formatCode>
                <c:ptCount val="2"/>
                <c:pt idx="0">
                  <c:v>4</c:v>
                </c:pt>
                <c:pt idx="1">
                  <c:v>5</c:v>
                </c:pt>
              </c:numCache>
            </c:numRef>
          </c:val>
          <c:extLst>
            <c:ext xmlns:c16="http://schemas.microsoft.com/office/drawing/2014/chart" uri="{C3380CC4-5D6E-409C-BE32-E72D297353CC}">
              <c16:uniqueId val="{00000003-7506-4AFF-90A6-20BE46A593A6}"/>
            </c:ext>
          </c:extLst>
        </c:ser>
        <c:ser>
          <c:idx val="4"/>
          <c:order val="4"/>
          <c:tx>
            <c:strRef>
              <c:f>'[adc-napdc-grower-survey-public-20230728.xlsx]Perceptions, Demographics'!$A$99</c:f>
              <c:strCache>
                <c:ptCount val="1"/>
                <c:pt idx="0">
                  <c:v>Slightly</c:v>
                </c:pt>
              </c:strCache>
            </c:strRef>
          </c:tx>
          <c:spPr>
            <a:solidFill>
              <a:schemeClr val="accent5"/>
            </a:solidFill>
            <a:ln>
              <a:noFill/>
            </a:ln>
            <a:effectLst/>
            <a:sp3d/>
          </c:spPr>
          <c:invertIfNegative val="0"/>
          <c:cat>
            <c:strRef>
              <c:f>'[adc-napdc-grower-survey-public-20230728.xlsx]Perceptions, Demographics'!$B$81:$C$94</c:f>
              <c:strCache>
                <c:ptCount val="2"/>
                <c:pt idx="0">
                  <c:v>Technology in your operations</c:v>
                </c:pt>
                <c:pt idx="1">
                  <c:v>Sensor and data-driven solutions in your operations</c:v>
                </c:pt>
              </c:strCache>
            </c:strRef>
          </c:cat>
          <c:val>
            <c:numRef>
              <c:f>'[adc-napdc-grower-survey-public-20230728.xlsx]Perceptions, Demographics'!$B$99:$C$99</c:f>
              <c:numCache>
                <c:formatCode>General</c:formatCode>
                <c:ptCount val="2"/>
                <c:pt idx="0">
                  <c:v>1</c:v>
                </c:pt>
                <c:pt idx="1">
                  <c:v>2</c:v>
                </c:pt>
              </c:numCache>
            </c:numRef>
          </c:val>
          <c:extLst>
            <c:ext xmlns:c16="http://schemas.microsoft.com/office/drawing/2014/chart" uri="{C3380CC4-5D6E-409C-BE32-E72D297353CC}">
              <c16:uniqueId val="{00000004-7506-4AFF-90A6-20BE46A593A6}"/>
            </c:ext>
          </c:extLst>
        </c:ser>
        <c:ser>
          <c:idx val="5"/>
          <c:order val="5"/>
          <c:tx>
            <c:strRef>
              <c:f>'[adc-napdc-grower-survey-public-20230728.xlsx]Perceptions, Demographics'!$A$100</c:f>
              <c:strCache>
                <c:ptCount val="1"/>
                <c:pt idx="0">
                  <c:v>Not at all</c:v>
                </c:pt>
              </c:strCache>
            </c:strRef>
          </c:tx>
          <c:spPr>
            <a:solidFill>
              <a:schemeClr val="accent6"/>
            </a:solidFill>
            <a:ln>
              <a:noFill/>
            </a:ln>
            <a:effectLst/>
            <a:sp3d/>
          </c:spPr>
          <c:invertIfNegative val="0"/>
          <c:cat>
            <c:strRef>
              <c:f>'[adc-napdc-grower-survey-public-20230728.xlsx]Perceptions, Demographics'!$B$81:$C$94</c:f>
              <c:strCache>
                <c:ptCount val="2"/>
                <c:pt idx="0">
                  <c:v>Technology in your operations</c:v>
                </c:pt>
                <c:pt idx="1">
                  <c:v>Sensor and data-driven solutions in your operations</c:v>
                </c:pt>
              </c:strCache>
            </c:strRef>
          </c:cat>
          <c:val>
            <c:numRef>
              <c:f>'[adc-napdc-grower-survey-public-20230728.xlsx]Perceptions, Demographics'!$B$100:$C$100</c:f>
              <c:numCache>
                <c:formatCode>General</c:formatCode>
                <c:ptCount val="2"/>
                <c:pt idx="0">
                  <c:v>0</c:v>
                </c:pt>
                <c:pt idx="1">
                  <c:v>0</c:v>
                </c:pt>
              </c:numCache>
            </c:numRef>
          </c:val>
          <c:extLst>
            <c:ext xmlns:c16="http://schemas.microsoft.com/office/drawing/2014/chart" uri="{C3380CC4-5D6E-409C-BE32-E72D297353CC}">
              <c16:uniqueId val="{00000005-7506-4AFF-90A6-20BE46A593A6}"/>
            </c:ext>
          </c:extLst>
        </c:ser>
        <c:dLbls>
          <c:showLegendKey val="0"/>
          <c:showVal val="0"/>
          <c:showCatName val="0"/>
          <c:showSerName val="0"/>
          <c:showPercent val="0"/>
          <c:showBubbleSize val="0"/>
        </c:dLbls>
        <c:gapWidth val="150"/>
        <c:shape val="box"/>
        <c:axId val="1427192736"/>
        <c:axId val="1427192256"/>
        <c:axId val="0"/>
      </c:bar3DChart>
      <c:catAx>
        <c:axId val="14271927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7192256"/>
        <c:crosses val="autoZero"/>
        <c:auto val="1"/>
        <c:lblAlgn val="ctr"/>
        <c:lblOffset val="100"/>
        <c:noMultiLvlLbl val="0"/>
      </c:catAx>
      <c:valAx>
        <c:axId val="1427192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7192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Factors Influcing Data Sharing</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'[adc-napdc-grower-survey-public-20230728.xlsx]Perceptions, Demographics'!$A$15</c:f>
              <c:strCache>
                <c:ptCount val="1"/>
                <c:pt idx="0">
                  <c:v>Little or none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'[adc-napdc-grower-survey-public-20230728.xlsx]Perceptions, Demographics'!$B$1:$H$14</c:f>
              <c:strCache>
                <c:ptCount val="7"/>
                <c:pt idx="0">
                  <c:v>Possibility of a data breach</c:v>
                </c:pt>
                <c:pt idx="1">
                  <c:v>Too difficult to collect and share data</c:v>
                </c:pt>
                <c:pt idx="2">
                  <c:v>Data may be used against you in some way in the future</c:v>
                </c:pt>
                <c:pt idx="3">
                  <c:v>Not sure if/with who the data will be shared with after you provide</c:v>
                </c:pt>
                <c:pt idx="4">
                  <c:v>Ability to retrieve or remove data after sharing</c:v>
                </c:pt>
                <c:pt idx="5">
                  <c:v>Unclear value returned for sharing data</c:v>
                </c:pt>
                <c:pt idx="6">
                  <c:v>Potential for company may be sold/merged/go out of business</c:v>
                </c:pt>
              </c:strCache>
            </c:strRef>
          </c:cat>
          <c:val>
            <c:numRef>
              <c:f>'[adc-napdc-grower-survey-public-20230728.xlsx]Perceptions, Demographics'!$B$15:$H$15</c:f>
              <c:numCache>
                <c:formatCode>General</c:formatCode>
                <c:ptCount val="7"/>
                <c:pt idx="0">
                  <c:v>5</c:v>
                </c:pt>
                <c:pt idx="1">
                  <c:v>3</c:v>
                </c:pt>
                <c:pt idx="2">
                  <c:v>4</c:v>
                </c:pt>
                <c:pt idx="3">
                  <c:v>2</c:v>
                </c:pt>
                <c:pt idx="4">
                  <c:v>1</c:v>
                </c:pt>
                <c:pt idx="5">
                  <c:v>2</c:v>
                </c:pt>
                <c:pt idx="6">
                  <c:v>2</c:v>
                </c:pt>
              </c:numCache>
            </c:numRef>
          </c:val>
          <c:extLst>
            <c:ext xmlns:c16="http://schemas.microsoft.com/office/drawing/2014/chart" uri="{C3380CC4-5D6E-409C-BE32-E72D297353CC}">
              <c16:uniqueId val="{00000000-5211-4F7E-89C1-057B06E73B05}"/>
            </c:ext>
          </c:extLst>
        </c:ser>
        <c:ser>
          <c:idx val="1"/>
          <c:order val="1"/>
          <c:tx>
            <c:strRef>
              <c:f>'[adc-napdc-grower-survey-public-20230728.xlsx]Perceptions, Demographics'!$A$16</c:f>
              <c:strCache>
                <c:ptCount val="1"/>
                <c:pt idx="0">
                  <c:v>Moderate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'[adc-napdc-grower-survey-public-20230728.xlsx]Perceptions, Demographics'!$B$1:$H$14</c:f>
              <c:strCache>
                <c:ptCount val="7"/>
                <c:pt idx="0">
                  <c:v>Possibility of a data breach</c:v>
                </c:pt>
                <c:pt idx="1">
                  <c:v>Too difficult to collect and share data</c:v>
                </c:pt>
                <c:pt idx="2">
                  <c:v>Data may be used against you in some way in the future</c:v>
                </c:pt>
                <c:pt idx="3">
                  <c:v>Not sure if/with who the data will be shared with after you provide</c:v>
                </c:pt>
                <c:pt idx="4">
                  <c:v>Ability to retrieve or remove data after sharing</c:v>
                </c:pt>
                <c:pt idx="5">
                  <c:v>Unclear value returned for sharing data</c:v>
                </c:pt>
                <c:pt idx="6">
                  <c:v>Potential for company may be sold/merged/go out of business</c:v>
                </c:pt>
              </c:strCache>
            </c:strRef>
          </c:cat>
          <c:val>
            <c:numRef>
              <c:f>'[adc-napdc-grower-survey-public-20230728.xlsx]Perceptions, Demographics'!$B$16:$H$16</c:f>
              <c:numCache>
                <c:formatCode>General</c:formatCode>
                <c:ptCount val="7"/>
                <c:pt idx="0">
                  <c:v>5</c:v>
                </c:pt>
                <c:pt idx="1">
                  <c:v>6</c:v>
                </c:pt>
                <c:pt idx="2">
                  <c:v>2</c:v>
                </c:pt>
                <c:pt idx="3">
                  <c:v>2</c:v>
                </c:pt>
                <c:pt idx="4">
                  <c:v>6</c:v>
                </c:pt>
                <c:pt idx="5">
                  <c:v>4</c:v>
                </c:pt>
                <c:pt idx="6">
                  <c:v>4</c:v>
                </c:pt>
              </c:numCache>
            </c:numRef>
          </c:val>
          <c:extLst>
            <c:ext xmlns:c16="http://schemas.microsoft.com/office/drawing/2014/chart" uri="{C3380CC4-5D6E-409C-BE32-E72D297353CC}">
              <c16:uniqueId val="{00000001-5211-4F7E-89C1-057B06E73B05}"/>
            </c:ext>
          </c:extLst>
        </c:ser>
        <c:ser>
          <c:idx val="2"/>
          <c:order val="2"/>
          <c:tx>
            <c:strRef>
              <c:f>'[adc-napdc-grower-survey-public-20230728.xlsx]Perceptions, Demographics'!$A$17</c:f>
              <c:strCache>
                <c:ptCount val="1"/>
                <c:pt idx="0">
                  <c:v>Large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'[adc-napdc-grower-survey-public-20230728.xlsx]Perceptions, Demographics'!$B$1:$H$14</c:f>
              <c:strCache>
                <c:ptCount val="7"/>
                <c:pt idx="0">
                  <c:v>Possibility of a data breach</c:v>
                </c:pt>
                <c:pt idx="1">
                  <c:v>Too difficult to collect and share data</c:v>
                </c:pt>
                <c:pt idx="2">
                  <c:v>Data may be used against you in some way in the future</c:v>
                </c:pt>
                <c:pt idx="3">
                  <c:v>Not sure if/with who the data will be shared with after you provide</c:v>
                </c:pt>
                <c:pt idx="4">
                  <c:v>Ability to retrieve or remove data after sharing</c:v>
                </c:pt>
                <c:pt idx="5">
                  <c:v>Unclear value returned for sharing data</c:v>
                </c:pt>
                <c:pt idx="6">
                  <c:v>Potential for company may be sold/merged/go out of business</c:v>
                </c:pt>
              </c:strCache>
            </c:strRef>
          </c:cat>
          <c:val>
            <c:numRef>
              <c:f>'[adc-napdc-grower-survey-public-20230728.xlsx]Perceptions, Demographics'!$B$17:$H$17</c:f>
              <c:numCache>
                <c:formatCode>General</c:formatCode>
                <c:ptCount val="7"/>
                <c:pt idx="0">
                  <c:v>3</c:v>
                </c:pt>
                <c:pt idx="1">
                  <c:v>4</c:v>
                </c:pt>
                <c:pt idx="2">
                  <c:v>7</c:v>
                </c:pt>
                <c:pt idx="3">
                  <c:v>9</c:v>
                </c:pt>
                <c:pt idx="4">
                  <c:v>6</c:v>
                </c:pt>
                <c:pt idx="5">
                  <c:v>7</c:v>
                </c:pt>
                <c:pt idx="6">
                  <c:v>7</c:v>
                </c:pt>
              </c:numCache>
            </c:numRef>
          </c:val>
          <c:extLst>
            <c:ext xmlns:c16="http://schemas.microsoft.com/office/drawing/2014/chart" uri="{C3380CC4-5D6E-409C-BE32-E72D297353CC}">
              <c16:uniqueId val="{00000002-5211-4F7E-89C1-057B06E73B05}"/>
            </c:ext>
          </c:extLst>
        </c:ser>
        <c:dLbls>
          <c:showLegendKey val="0"/>
          <c:showVal val="0"/>
          <c:showCatName val="0"/>
          <c:showSerName val="0"/>
          <c:showPercent val="0"/>
          <c:showBubbleSize val="0"/>
        </c:dLbls>
        <c:gapWidth val="150"/>
        <c:shape val="box"/>
        <c:axId val="510965824"/>
        <c:axId val="510967264"/>
        <c:axId val="0"/>
      </c:bar3DChart>
      <c:catAx>
        <c:axId val="510965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967264"/>
        <c:crosses val="autoZero"/>
        <c:auto val="1"/>
        <c:lblAlgn val="ctr"/>
        <c:lblOffset val="100"/>
        <c:noMultiLvlLbl val="0"/>
      </c:catAx>
      <c:valAx>
        <c:axId val="510967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965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a:t>Technology Use</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'[adc-napdc-grower-survey-public-20230728.xlsx]Equipment Capability'!$A$15</c:f>
              <c:strCache>
                <c:ptCount val="1"/>
                <c:pt idx="0">
                  <c:v>Equipment not capable</c:v>
                </c:pt>
              </c:strCache>
            </c:strRef>
          </c:tx>
          <c:spPr>
            <a:solidFill>
              <a:schemeClr val="accent1"/>
            </a:solidFill>
            <a:ln>
              <a:noFill/>
            </a:ln>
            <a:effectLst/>
            <a:sp3d/>
          </c:spPr>
          <c:invertIfNegative val="0"/>
          <c:cat>
            <c:strRef>
              <c:f>'[adc-napdc-grower-survey-public-20230728.xlsx]Equipment Capability'!$B$1:$M$1</c:f>
              <c:strCache>
                <c:ptCount val="12"/>
                <c:pt idx="0">
                  <c:v>GPS light bar with manual steering</c:v>
                </c:pt>
                <c:pt idx="1">
                  <c:v>Implement steering (passive or active)</c:v>
                </c:pt>
                <c:pt idx="2">
                  <c:v>GPS Auto Steer</c:v>
                </c:pt>
                <c:pt idx="3">
                  <c:v>Automatic Section Control</c:v>
                </c:pt>
                <c:pt idx="4">
                  <c:v>Variable rate chemical</c:v>
                </c:pt>
                <c:pt idx="5">
                  <c:v>Variable rate irrigation</c:v>
                </c:pt>
                <c:pt idx="6">
                  <c:v>Variable rate seeding</c:v>
                </c:pt>
                <c:pt idx="7">
                  <c:v>Variable rate fertilizer</c:v>
                </c:pt>
                <c:pt idx="8">
                  <c:v>Grain cart scales</c:v>
                </c:pt>
                <c:pt idx="9">
                  <c:v>Yield monitor with GPS and moisture</c:v>
                </c:pt>
                <c:pt idx="10">
                  <c:v>Telematics/fleet monitoring and logistics</c:v>
                </c:pt>
                <c:pt idx="11">
                  <c:v>Wireless task file transfer</c:v>
                </c:pt>
              </c:strCache>
            </c:strRef>
          </c:cat>
          <c:val>
            <c:numRef>
              <c:f>'[adc-napdc-grower-survey-public-20230728.xlsx]Equipment Capability'!$B$15:$M$15</c:f>
              <c:numCache>
                <c:formatCode>General</c:formatCode>
                <c:ptCount val="12"/>
                <c:pt idx="0">
                  <c:v>3</c:v>
                </c:pt>
                <c:pt idx="1">
                  <c:v>5</c:v>
                </c:pt>
                <c:pt idx="2">
                  <c:v>2</c:v>
                </c:pt>
                <c:pt idx="3">
                  <c:v>1</c:v>
                </c:pt>
                <c:pt idx="4">
                  <c:v>3</c:v>
                </c:pt>
                <c:pt idx="5">
                  <c:v>6</c:v>
                </c:pt>
                <c:pt idx="6">
                  <c:v>4</c:v>
                </c:pt>
                <c:pt idx="7">
                  <c:v>2</c:v>
                </c:pt>
                <c:pt idx="8">
                  <c:v>7</c:v>
                </c:pt>
                <c:pt idx="9">
                  <c:v>1</c:v>
                </c:pt>
                <c:pt idx="10">
                  <c:v>5</c:v>
                </c:pt>
                <c:pt idx="11">
                  <c:v>4</c:v>
                </c:pt>
              </c:numCache>
            </c:numRef>
          </c:val>
          <c:extLst>
            <c:ext xmlns:c16="http://schemas.microsoft.com/office/drawing/2014/chart" uri="{C3380CC4-5D6E-409C-BE32-E72D297353CC}">
              <c16:uniqueId val="{00000000-394B-4DE6-8DEC-E87426D62D9D}"/>
            </c:ext>
          </c:extLst>
        </c:ser>
        <c:ser>
          <c:idx val="1"/>
          <c:order val="1"/>
          <c:tx>
            <c:strRef>
              <c:f>'[adc-napdc-grower-survey-public-20230728.xlsx]Equipment Capability'!$A$16</c:f>
              <c:strCache>
                <c:ptCount val="1"/>
                <c:pt idx="0">
                  <c:v>Equipment capable but do not use currently</c:v>
                </c:pt>
              </c:strCache>
            </c:strRef>
          </c:tx>
          <c:spPr>
            <a:solidFill>
              <a:schemeClr val="accent2"/>
            </a:solidFill>
            <a:ln>
              <a:noFill/>
            </a:ln>
            <a:effectLst/>
            <a:sp3d/>
          </c:spPr>
          <c:invertIfNegative val="0"/>
          <c:cat>
            <c:strRef>
              <c:f>'[adc-napdc-grower-survey-public-20230728.xlsx]Equipment Capability'!$B$1:$M$1</c:f>
              <c:strCache>
                <c:ptCount val="12"/>
                <c:pt idx="0">
                  <c:v>GPS light bar with manual steering</c:v>
                </c:pt>
                <c:pt idx="1">
                  <c:v>Implement steering (passive or active)</c:v>
                </c:pt>
                <c:pt idx="2">
                  <c:v>GPS Auto Steer</c:v>
                </c:pt>
                <c:pt idx="3">
                  <c:v>Automatic Section Control</c:v>
                </c:pt>
                <c:pt idx="4">
                  <c:v>Variable rate chemical</c:v>
                </c:pt>
                <c:pt idx="5">
                  <c:v>Variable rate irrigation</c:v>
                </c:pt>
                <c:pt idx="6">
                  <c:v>Variable rate seeding</c:v>
                </c:pt>
                <c:pt idx="7">
                  <c:v>Variable rate fertilizer</c:v>
                </c:pt>
                <c:pt idx="8">
                  <c:v>Grain cart scales</c:v>
                </c:pt>
                <c:pt idx="9">
                  <c:v>Yield monitor with GPS and moisture</c:v>
                </c:pt>
                <c:pt idx="10">
                  <c:v>Telematics/fleet monitoring and logistics</c:v>
                </c:pt>
                <c:pt idx="11">
                  <c:v>Wireless task file transfer</c:v>
                </c:pt>
              </c:strCache>
            </c:strRef>
          </c:cat>
          <c:val>
            <c:numRef>
              <c:f>'[adc-napdc-grower-survey-public-20230728.xlsx]Equipment Capability'!$B$16:$M$16</c:f>
              <c:numCache>
                <c:formatCode>General</c:formatCode>
                <c:ptCount val="12"/>
                <c:pt idx="0">
                  <c:v>4</c:v>
                </c:pt>
                <c:pt idx="1">
                  <c:v>2</c:v>
                </c:pt>
                <c:pt idx="2">
                  <c:v>0</c:v>
                </c:pt>
                <c:pt idx="3">
                  <c:v>1</c:v>
                </c:pt>
                <c:pt idx="4">
                  <c:v>5</c:v>
                </c:pt>
                <c:pt idx="5">
                  <c:v>2</c:v>
                </c:pt>
                <c:pt idx="6">
                  <c:v>1</c:v>
                </c:pt>
                <c:pt idx="7">
                  <c:v>0</c:v>
                </c:pt>
                <c:pt idx="8">
                  <c:v>2</c:v>
                </c:pt>
                <c:pt idx="9">
                  <c:v>1</c:v>
                </c:pt>
                <c:pt idx="10">
                  <c:v>4</c:v>
                </c:pt>
                <c:pt idx="11">
                  <c:v>2</c:v>
                </c:pt>
              </c:numCache>
            </c:numRef>
          </c:val>
          <c:extLst>
            <c:ext xmlns:c16="http://schemas.microsoft.com/office/drawing/2014/chart" uri="{C3380CC4-5D6E-409C-BE32-E72D297353CC}">
              <c16:uniqueId val="{00000001-394B-4DE6-8DEC-E87426D62D9D}"/>
            </c:ext>
          </c:extLst>
        </c:ser>
        <c:ser>
          <c:idx val="2"/>
          <c:order val="2"/>
          <c:tx>
            <c:strRef>
              <c:f>'[adc-napdc-grower-survey-public-20230728.xlsx]Equipment Capability'!$A$17</c:f>
              <c:strCache>
                <c:ptCount val="1"/>
                <c:pt idx="0">
                  <c:v>Equipment capable and I use</c:v>
                </c:pt>
              </c:strCache>
            </c:strRef>
          </c:tx>
          <c:spPr>
            <a:solidFill>
              <a:schemeClr val="accent3"/>
            </a:solidFill>
            <a:ln>
              <a:noFill/>
            </a:ln>
            <a:effectLst/>
            <a:sp3d/>
          </c:spPr>
          <c:invertIfNegative val="0"/>
          <c:cat>
            <c:strRef>
              <c:f>'[adc-napdc-grower-survey-public-20230728.xlsx]Equipment Capability'!$B$1:$M$1</c:f>
              <c:strCache>
                <c:ptCount val="12"/>
                <c:pt idx="0">
                  <c:v>GPS light bar with manual steering</c:v>
                </c:pt>
                <c:pt idx="1">
                  <c:v>Implement steering (passive or active)</c:v>
                </c:pt>
                <c:pt idx="2">
                  <c:v>GPS Auto Steer</c:v>
                </c:pt>
                <c:pt idx="3">
                  <c:v>Automatic Section Control</c:v>
                </c:pt>
                <c:pt idx="4">
                  <c:v>Variable rate chemical</c:v>
                </c:pt>
                <c:pt idx="5">
                  <c:v>Variable rate irrigation</c:v>
                </c:pt>
                <c:pt idx="6">
                  <c:v>Variable rate seeding</c:v>
                </c:pt>
                <c:pt idx="7">
                  <c:v>Variable rate fertilizer</c:v>
                </c:pt>
                <c:pt idx="8">
                  <c:v>Grain cart scales</c:v>
                </c:pt>
                <c:pt idx="9">
                  <c:v>Yield monitor with GPS and moisture</c:v>
                </c:pt>
                <c:pt idx="10">
                  <c:v>Telematics/fleet monitoring and logistics</c:v>
                </c:pt>
                <c:pt idx="11">
                  <c:v>Wireless task file transfer</c:v>
                </c:pt>
              </c:strCache>
            </c:strRef>
          </c:cat>
          <c:val>
            <c:numRef>
              <c:f>'[adc-napdc-grower-survey-public-20230728.xlsx]Equipment Capability'!$B$17:$M$17</c:f>
              <c:numCache>
                <c:formatCode>General</c:formatCode>
                <c:ptCount val="12"/>
                <c:pt idx="0">
                  <c:v>4</c:v>
                </c:pt>
                <c:pt idx="1">
                  <c:v>5</c:v>
                </c:pt>
                <c:pt idx="2">
                  <c:v>11</c:v>
                </c:pt>
                <c:pt idx="3">
                  <c:v>11</c:v>
                </c:pt>
                <c:pt idx="4">
                  <c:v>5</c:v>
                </c:pt>
                <c:pt idx="5">
                  <c:v>0</c:v>
                </c:pt>
                <c:pt idx="6">
                  <c:v>8</c:v>
                </c:pt>
                <c:pt idx="7">
                  <c:v>11</c:v>
                </c:pt>
                <c:pt idx="8">
                  <c:v>4</c:v>
                </c:pt>
                <c:pt idx="9">
                  <c:v>10</c:v>
                </c:pt>
                <c:pt idx="10">
                  <c:v>3</c:v>
                </c:pt>
                <c:pt idx="11">
                  <c:v>7</c:v>
                </c:pt>
              </c:numCache>
            </c:numRef>
          </c:val>
          <c:extLst>
            <c:ext xmlns:c16="http://schemas.microsoft.com/office/drawing/2014/chart" uri="{C3380CC4-5D6E-409C-BE32-E72D297353CC}">
              <c16:uniqueId val="{00000002-394B-4DE6-8DEC-E87426D62D9D}"/>
            </c:ext>
          </c:extLst>
        </c:ser>
        <c:dLbls>
          <c:showLegendKey val="0"/>
          <c:showVal val="0"/>
          <c:showCatName val="0"/>
          <c:showSerName val="0"/>
          <c:showPercent val="0"/>
          <c:showBubbleSize val="0"/>
        </c:dLbls>
        <c:gapWidth val="150"/>
        <c:shape val="box"/>
        <c:axId val="1151961856"/>
        <c:axId val="1151962336"/>
        <c:axId val="0"/>
      </c:bar3DChart>
      <c:catAx>
        <c:axId val="11519618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151962336"/>
        <c:crosses val="autoZero"/>
        <c:auto val="1"/>
        <c:lblAlgn val="ctr"/>
        <c:lblOffset val="100"/>
        <c:noMultiLvlLbl val="0"/>
      </c:catAx>
      <c:valAx>
        <c:axId val="11519623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196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Data Transfer Method by Field Operation</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'[adc-napdc-grower-survey-public-20230728.xlsx]Data Transfer'!$E$65</c:f>
              <c:strCache>
                <c:ptCount val="1"/>
                <c:pt idx="0">
                  <c:v>USB</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'[adc-napdc-grower-survey-public-20230728.xlsx]Data Transfer'!$F$64:$N$64</c:f>
              <c:strCache>
                <c:ptCount val="9"/>
                <c:pt idx="0">
                  <c:v>Planter/Seeder</c:v>
                </c:pt>
                <c:pt idx="1">
                  <c:v>Irrigation</c:v>
                </c:pt>
                <c:pt idx="2">
                  <c:v>Fertilizer Spreader</c:v>
                </c:pt>
                <c:pt idx="3">
                  <c:v>Combine/Harvester</c:v>
                </c:pt>
                <c:pt idx="4">
                  <c:v>Manure/Compost Spreader</c:v>
                </c:pt>
                <c:pt idx="5">
                  <c:v>Sprayer</c:v>
                </c:pt>
                <c:pt idx="6">
                  <c:v>Baler</c:v>
                </c:pt>
                <c:pt idx="7">
                  <c:v>Tillage Tool(s)</c:v>
                </c:pt>
                <c:pt idx="8">
                  <c:v>Forage Chopper</c:v>
                </c:pt>
              </c:strCache>
            </c:strRef>
          </c:cat>
          <c:val>
            <c:numRef>
              <c:f>'[adc-napdc-grower-survey-public-20230728.xlsx]Data Transfer'!$F$65:$N$65</c:f>
              <c:numCache>
                <c:formatCode>General</c:formatCode>
                <c:ptCount val="9"/>
                <c:pt idx="0">
                  <c:v>7</c:v>
                </c:pt>
                <c:pt idx="1">
                  <c:v>0</c:v>
                </c:pt>
                <c:pt idx="2">
                  <c:v>5</c:v>
                </c:pt>
                <c:pt idx="3">
                  <c:v>8</c:v>
                </c:pt>
                <c:pt idx="4">
                  <c:v>2</c:v>
                </c:pt>
                <c:pt idx="5">
                  <c:v>5</c:v>
                </c:pt>
                <c:pt idx="6">
                  <c:v>0</c:v>
                </c:pt>
                <c:pt idx="7">
                  <c:v>1</c:v>
                </c:pt>
                <c:pt idx="8">
                  <c:v>1</c:v>
                </c:pt>
              </c:numCache>
            </c:numRef>
          </c:val>
          <c:extLst>
            <c:ext xmlns:c16="http://schemas.microsoft.com/office/drawing/2014/chart" uri="{C3380CC4-5D6E-409C-BE32-E72D297353CC}">
              <c16:uniqueId val="{00000000-BDD9-4B87-A86C-9F83C4BD2CE7}"/>
            </c:ext>
          </c:extLst>
        </c:ser>
        <c:ser>
          <c:idx val="1"/>
          <c:order val="1"/>
          <c:tx>
            <c:strRef>
              <c:f>'[adc-napdc-grower-survey-public-20230728.xlsx]Data Transfer'!$E$66</c:f>
              <c:strCache>
                <c:ptCount val="1"/>
                <c:pt idx="0">
                  <c:v>Wireless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'[adc-napdc-grower-survey-public-20230728.xlsx]Data Transfer'!$F$64:$N$64</c:f>
              <c:strCache>
                <c:ptCount val="9"/>
                <c:pt idx="0">
                  <c:v>Planter/Seeder</c:v>
                </c:pt>
                <c:pt idx="1">
                  <c:v>Irrigation</c:v>
                </c:pt>
                <c:pt idx="2">
                  <c:v>Fertilizer Spreader</c:v>
                </c:pt>
                <c:pt idx="3">
                  <c:v>Combine/Harvester</c:v>
                </c:pt>
                <c:pt idx="4">
                  <c:v>Manure/Compost Spreader</c:v>
                </c:pt>
                <c:pt idx="5">
                  <c:v>Sprayer</c:v>
                </c:pt>
                <c:pt idx="6">
                  <c:v>Baler</c:v>
                </c:pt>
                <c:pt idx="7">
                  <c:v>Tillage Tool(s)</c:v>
                </c:pt>
                <c:pt idx="8">
                  <c:v>Forage Chopper</c:v>
                </c:pt>
              </c:strCache>
            </c:strRef>
          </c:cat>
          <c:val>
            <c:numRef>
              <c:f>'[adc-napdc-grower-survey-public-20230728.xlsx]Data Transfer'!$F$66:$N$66</c:f>
              <c:numCache>
                <c:formatCode>General</c:formatCode>
                <c:ptCount val="9"/>
                <c:pt idx="0">
                  <c:v>9</c:v>
                </c:pt>
                <c:pt idx="1">
                  <c:v>1</c:v>
                </c:pt>
                <c:pt idx="2">
                  <c:v>5</c:v>
                </c:pt>
                <c:pt idx="3">
                  <c:v>8</c:v>
                </c:pt>
                <c:pt idx="4">
                  <c:v>1</c:v>
                </c:pt>
                <c:pt idx="5">
                  <c:v>7</c:v>
                </c:pt>
                <c:pt idx="6">
                  <c:v>0</c:v>
                </c:pt>
                <c:pt idx="7">
                  <c:v>4</c:v>
                </c:pt>
                <c:pt idx="8">
                  <c:v>1</c:v>
                </c:pt>
              </c:numCache>
            </c:numRef>
          </c:val>
          <c:extLst>
            <c:ext xmlns:c16="http://schemas.microsoft.com/office/drawing/2014/chart" uri="{C3380CC4-5D6E-409C-BE32-E72D297353CC}">
              <c16:uniqueId val="{00000001-BDD9-4B87-A86C-9F83C4BD2CE7}"/>
            </c:ext>
          </c:extLst>
        </c:ser>
        <c:ser>
          <c:idx val="2"/>
          <c:order val="2"/>
          <c:tx>
            <c:strRef>
              <c:f>'[adc-napdc-grower-survey-public-20230728.xlsx]Data Transfer'!$E$67</c:f>
              <c:strCache>
                <c:ptCount val="1"/>
                <c:pt idx="0">
                  <c:v>CAN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'[adc-napdc-grower-survey-public-20230728.xlsx]Data Transfer'!$F$64:$N$64</c:f>
              <c:strCache>
                <c:ptCount val="9"/>
                <c:pt idx="0">
                  <c:v>Planter/Seeder</c:v>
                </c:pt>
                <c:pt idx="1">
                  <c:v>Irrigation</c:v>
                </c:pt>
                <c:pt idx="2">
                  <c:v>Fertilizer Spreader</c:v>
                </c:pt>
                <c:pt idx="3">
                  <c:v>Combine/Harvester</c:v>
                </c:pt>
                <c:pt idx="4">
                  <c:v>Manure/Compost Spreader</c:v>
                </c:pt>
                <c:pt idx="5">
                  <c:v>Sprayer</c:v>
                </c:pt>
                <c:pt idx="6">
                  <c:v>Baler</c:v>
                </c:pt>
                <c:pt idx="7">
                  <c:v>Tillage Tool(s)</c:v>
                </c:pt>
                <c:pt idx="8">
                  <c:v>Forage Chopper</c:v>
                </c:pt>
              </c:strCache>
            </c:strRef>
          </c:cat>
          <c:val>
            <c:numRef>
              <c:f>'[adc-napdc-grower-survey-public-20230728.xlsx]Data Transfer'!$F$67:$N$67</c:f>
              <c:numCache>
                <c:formatCode>General</c:formatCode>
                <c:ptCount val="9"/>
                <c:pt idx="0">
                  <c:v>4</c:v>
                </c:pt>
                <c:pt idx="1">
                  <c:v>0</c:v>
                </c:pt>
                <c:pt idx="2">
                  <c:v>2</c:v>
                </c:pt>
                <c:pt idx="3">
                  <c:v>1</c:v>
                </c:pt>
                <c:pt idx="4">
                  <c:v>0</c:v>
                </c:pt>
                <c:pt idx="5">
                  <c:v>1</c:v>
                </c:pt>
                <c:pt idx="6">
                  <c:v>0</c:v>
                </c:pt>
                <c:pt idx="7">
                  <c:v>0</c:v>
                </c:pt>
                <c:pt idx="8">
                  <c:v>0</c:v>
                </c:pt>
              </c:numCache>
            </c:numRef>
          </c:val>
          <c:extLst>
            <c:ext xmlns:c16="http://schemas.microsoft.com/office/drawing/2014/chart" uri="{C3380CC4-5D6E-409C-BE32-E72D297353CC}">
              <c16:uniqueId val="{00000002-BDD9-4B87-A86C-9F83C4BD2CE7}"/>
            </c:ext>
          </c:extLst>
        </c:ser>
        <c:dLbls>
          <c:showLegendKey val="0"/>
          <c:showVal val="0"/>
          <c:showCatName val="0"/>
          <c:showSerName val="0"/>
          <c:showPercent val="0"/>
          <c:showBubbleSize val="0"/>
        </c:dLbls>
        <c:gapWidth val="150"/>
        <c:shape val="box"/>
        <c:axId val="1158097360"/>
        <c:axId val="1158098800"/>
        <c:axId val="0"/>
      </c:bar3DChart>
      <c:catAx>
        <c:axId val="115809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8098800"/>
        <c:crosses val="autoZero"/>
        <c:auto val="1"/>
        <c:lblAlgn val="ctr"/>
        <c:lblOffset val="100"/>
        <c:noMultiLvlLbl val="0"/>
      </c:catAx>
      <c:valAx>
        <c:axId val="1158098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8097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a:t>Other Technologies Used</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barChart>
        <c:barDir val="bar"/>
        <c:grouping val="clustered"/>
        <c:varyColors val="0"/>
        <c:ser>
          <c:idx val="0"/>
          <c:order val="0"/>
          <c:spPr>
            <a:pattFill prst="ltUpDiag">
              <a:fgClr>
                <a:schemeClr val="accent1"/>
              </a:fgClr>
              <a:bgClr>
                <a:schemeClr val="lt1"/>
              </a:bgClr>
            </a:pattFill>
            <a:ln>
              <a:noFill/>
            </a:ln>
            <a:effectLst/>
          </c:spPr>
          <c:invertIfNegative val="0"/>
          <c:cat>
            <c:strRef>
              <c:f>'[adc-napdc-grower-survey-public-20230728.xlsx]Equipment Capability'!$A$62:$A$75</c:f>
              <c:strCache>
                <c:ptCount val="14"/>
                <c:pt idx="0">
                  <c:v>RTK GNSS/GPS correction</c:v>
                </c:pt>
                <c:pt idx="1">
                  <c:v>FMIS (Farm Management Information System) e.g. SMS</c:v>
                </c:pt>
                <c:pt idx="2">
                  <c:v>Ration management software</c:v>
                </c:pt>
                <c:pt idx="3">
                  <c:v>Herd management software</c:v>
                </c:pt>
                <c:pt idx="4">
                  <c:v>Livestock sensors</c:v>
                </c:pt>
                <c:pt idx="5">
                  <c:v>Satellite imagery</c:v>
                </c:pt>
                <c:pt idx="6">
                  <c:v>Drone Imagery</c:v>
                </c:pt>
                <c:pt idx="7">
                  <c:v>Grid soil sampling</c:v>
                </c:pt>
                <c:pt idx="8">
                  <c:v>Zone soil sampling</c:v>
                </c:pt>
                <c:pt idx="9">
                  <c:v>Weather station(s)</c:v>
                </c:pt>
                <c:pt idx="10">
                  <c:v>Scouting app(s)</c:v>
                </c:pt>
                <c:pt idx="11">
                  <c:v>Drone scouting</c:v>
                </c:pt>
                <c:pt idx="12">
                  <c:v>Drone application (chemical or seeds)</c:v>
                </c:pt>
                <c:pt idx="13">
                  <c:v>Baler moisture sensor; paint or preservative system</c:v>
                </c:pt>
              </c:strCache>
            </c:strRef>
          </c:cat>
          <c:val>
            <c:numRef>
              <c:f>'[adc-napdc-grower-survey-public-20230728.xlsx]Equipment Capability'!$B$62:$B$75</c:f>
              <c:numCache>
                <c:formatCode>General</c:formatCode>
                <c:ptCount val="14"/>
                <c:pt idx="0">
                  <c:v>8</c:v>
                </c:pt>
                <c:pt idx="1">
                  <c:v>7</c:v>
                </c:pt>
                <c:pt idx="2">
                  <c:v>2</c:v>
                </c:pt>
                <c:pt idx="3">
                  <c:v>2</c:v>
                </c:pt>
                <c:pt idx="4">
                  <c:v>0</c:v>
                </c:pt>
                <c:pt idx="5">
                  <c:v>6</c:v>
                </c:pt>
                <c:pt idx="6">
                  <c:v>5</c:v>
                </c:pt>
                <c:pt idx="7">
                  <c:v>10</c:v>
                </c:pt>
                <c:pt idx="8">
                  <c:v>5</c:v>
                </c:pt>
                <c:pt idx="9">
                  <c:v>6</c:v>
                </c:pt>
                <c:pt idx="10">
                  <c:v>9</c:v>
                </c:pt>
                <c:pt idx="11">
                  <c:v>2</c:v>
                </c:pt>
                <c:pt idx="12">
                  <c:v>3</c:v>
                </c:pt>
                <c:pt idx="13">
                  <c:v>1</c:v>
                </c:pt>
              </c:numCache>
            </c:numRef>
          </c:val>
          <c:extLst>
            <c:ext xmlns:c16="http://schemas.microsoft.com/office/drawing/2014/chart" uri="{C3380CC4-5D6E-409C-BE32-E72D297353CC}">
              <c16:uniqueId val="{00000000-B283-41BD-8C98-432AE1B67B2E}"/>
            </c:ext>
          </c:extLst>
        </c:ser>
        <c:dLbls>
          <c:showLegendKey val="0"/>
          <c:showVal val="0"/>
          <c:showCatName val="0"/>
          <c:showSerName val="0"/>
          <c:showPercent val="0"/>
          <c:showBubbleSize val="0"/>
        </c:dLbls>
        <c:gapWidth val="269"/>
        <c:overlap val="-20"/>
        <c:axId val="1344685136"/>
        <c:axId val="1344687056"/>
      </c:barChart>
      <c:catAx>
        <c:axId val="1344685136"/>
        <c:scaling>
          <c:orientation val="minMax"/>
        </c:scaling>
        <c:delete val="0"/>
        <c:axPos val="l"/>
        <c:numFmt formatCode="General" sourceLinked="1"/>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800" b="0" i="0" u="none" strike="noStrike" kern="1200" cap="all" spc="150" normalizeH="0" baseline="0">
                <a:solidFill>
                  <a:schemeClr val="lt1"/>
                </a:solidFill>
                <a:latin typeface="+mn-lt"/>
                <a:ea typeface="+mn-ea"/>
                <a:cs typeface="+mn-cs"/>
              </a:defRPr>
            </a:pPr>
            <a:endParaRPr lang="en-US"/>
          </a:p>
        </c:txPr>
        <c:crossAx val="1344687056"/>
        <c:crosses val="autoZero"/>
        <c:auto val="1"/>
        <c:lblAlgn val="ctr"/>
        <c:lblOffset val="100"/>
        <c:noMultiLvlLbl val="0"/>
      </c:catAx>
      <c:valAx>
        <c:axId val="1344687056"/>
        <c:scaling>
          <c:orientation val="minMax"/>
        </c:scaling>
        <c:delete val="0"/>
        <c:axPos val="b"/>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1344685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26">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5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5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6">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26">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D828A-0CA3-4F0C-8B9F-CF30E39F6BAD}"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61659-96D0-4376-B245-FCA03DEB3FBD}" type="slidenum">
              <a:rPr lang="en-US" smtClean="0"/>
              <a:t>‹#›</a:t>
            </a:fld>
            <a:endParaRPr lang="en-US"/>
          </a:p>
        </p:txBody>
      </p:sp>
    </p:spTree>
    <p:extLst>
      <p:ext uri="{BB962C8B-B14F-4D97-AF65-F5344CB8AC3E}">
        <p14:creationId xmlns:p14="http://schemas.microsoft.com/office/powerpoint/2010/main" val="3902313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4500">
                <a:solidFill>
                  <a:srgbClr val="21387D"/>
                </a:solidFill>
                <a:latin typeface="Gotham Light" pitchFamily="50" charset="0"/>
                <a:cs typeface="Gotham Light" pitchFamily="50"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atin typeface="Gotham Light" pitchFamily="50" charset="0"/>
                <a:cs typeface="Gotham Light" pitchFamily="50"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4" name="Date Placeholder 3"/>
          <p:cNvSpPr>
            <a:spLocks noGrp="1"/>
          </p:cNvSpPr>
          <p:nvPr>
            <p:ph type="dt" sz="half" idx="10"/>
          </p:nvPr>
        </p:nvSpPr>
        <p:spPr>
          <a:xfrm>
            <a:off x="123825" y="6356356"/>
            <a:ext cx="2743200" cy="365125"/>
          </a:xfrm>
        </p:spPr>
        <p:txBody>
          <a:bodyPr/>
          <a:lstStyle>
            <a:lvl1pPr>
              <a:defRPr>
                <a:latin typeface="Gotham Light" pitchFamily="50" charset="0"/>
                <a:cs typeface="Gotham Light" pitchFamily="50" charset="0"/>
              </a:defRPr>
            </a:lvl1pPr>
          </a:lstStyle>
          <a:p>
            <a:fld id="{6C503D2F-5561-436D-8BBB-F5A2D395C47A}" type="datetimeFigureOut">
              <a:rPr lang="en-US" smtClean="0"/>
              <a:t>9/22/2023</a:t>
            </a:fld>
            <a:endParaRPr lang="en-US" dirty="0"/>
          </a:p>
        </p:txBody>
      </p:sp>
      <p:sp>
        <p:nvSpPr>
          <p:cNvPr id="6" name="Slide Number Placeholder 5"/>
          <p:cNvSpPr>
            <a:spLocks noGrp="1"/>
          </p:cNvSpPr>
          <p:nvPr>
            <p:ph type="sldNum" sz="quarter" idx="12"/>
          </p:nvPr>
        </p:nvSpPr>
        <p:spPr>
          <a:xfrm>
            <a:off x="9267825" y="6356356"/>
            <a:ext cx="2743200" cy="365125"/>
          </a:xfrm>
        </p:spPr>
        <p:txBody>
          <a:bodyPr/>
          <a:lstStyle>
            <a:lvl1pPr>
              <a:defRPr>
                <a:latin typeface="Gotham Light" pitchFamily="50" charset="0"/>
                <a:cs typeface="Gotham Light" pitchFamily="50" charset="0"/>
              </a:defRPr>
            </a:lvl1pPr>
          </a:lstStyle>
          <a:p>
            <a:fld id="{10552018-6A87-4C57-BD30-53F030140BA4}" type="slidenum">
              <a:rPr lang="en-US" smtClean="0"/>
              <a:t>‹#›</a:t>
            </a:fld>
            <a:endParaRPr lang="en-US" dirty="0"/>
          </a:p>
        </p:txBody>
      </p:sp>
    </p:spTree>
    <p:extLst>
      <p:ext uri="{BB962C8B-B14F-4D97-AF65-F5344CB8AC3E}">
        <p14:creationId xmlns:p14="http://schemas.microsoft.com/office/powerpoint/2010/main" val="81739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503D2F-5561-436D-8BBB-F5A2D395C47A}" type="datetimeFigureOut">
              <a:rPr lang="en-US" smtClean="0"/>
              <a:t>9/22/2023</a:t>
            </a:fld>
            <a:endParaRPr lang="en-US" dirty="0"/>
          </a:p>
        </p:txBody>
      </p:sp>
      <p:sp>
        <p:nvSpPr>
          <p:cNvPr id="6" name="Slide Number Placeholder 5"/>
          <p:cNvSpPr>
            <a:spLocks noGrp="1"/>
          </p:cNvSpPr>
          <p:nvPr>
            <p:ph type="sldNum" sz="quarter" idx="12"/>
          </p:nvPr>
        </p:nvSpPr>
        <p:spPr/>
        <p:txBody>
          <a:bodyPr/>
          <a:lstStyle/>
          <a:p>
            <a:fld id="{10552018-6A87-4C57-BD30-53F030140BA4}"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49" y="147341"/>
            <a:ext cx="5429251" cy="1071859"/>
          </a:xfrm>
          <a:prstGeom prst="rect">
            <a:avLst/>
          </a:prstGeom>
        </p:spPr>
      </p:pic>
      <p:sp>
        <p:nvSpPr>
          <p:cNvPr id="8" name="Title 1"/>
          <p:cNvSpPr>
            <a:spLocks noGrp="1"/>
          </p:cNvSpPr>
          <p:nvPr>
            <p:ph type="title" hasCustomPrompt="1"/>
          </p:nvPr>
        </p:nvSpPr>
        <p:spPr>
          <a:xfrm>
            <a:off x="584198" y="147341"/>
            <a:ext cx="5435601" cy="1246981"/>
          </a:xfrm>
          <a:prstGeom prst="rect">
            <a:avLst/>
          </a:prstGeom>
        </p:spPr>
        <p:txBody>
          <a:bodyPr anchor="t"/>
          <a:lstStyle>
            <a:lvl1pPr algn="ctr">
              <a:defRPr sz="2400">
                <a:solidFill>
                  <a:schemeClr val="bg1"/>
                </a:solidFill>
                <a:latin typeface="Gotham Light" pitchFamily="50" charset="0"/>
                <a:cs typeface="Gotham Light" pitchFamily="50" charset="0"/>
              </a:defRPr>
            </a:lvl1pPr>
          </a:lstStyle>
          <a:p>
            <a:r>
              <a:rPr lang="en-US" dirty="0"/>
              <a:t>Click to edit</a:t>
            </a:r>
            <a:br>
              <a:rPr lang="en-US" dirty="0"/>
            </a:br>
            <a:r>
              <a:rPr lang="en-US" dirty="0"/>
              <a:t>Slide Title</a:t>
            </a:r>
          </a:p>
        </p:txBody>
      </p:sp>
    </p:spTree>
    <p:extLst>
      <p:ext uri="{BB962C8B-B14F-4D97-AF65-F5344CB8AC3E}">
        <p14:creationId xmlns:p14="http://schemas.microsoft.com/office/powerpoint/2010/main" val="143580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4"/>
            <a:ext cx="10515600" cy="2852737"/>
          </a:xfrm>
          <a:prstGeom prst="rect">
            <a:avLst/>
          </a:prstGeom>
        </p:spPr>
        <p:txBody>
          <a:bodyPr anchor="b"/>
          <a:lstStyle>
            <a:lvl1pPr>
              <a:defRPr sz="4500">
                <a:solidFill>
                  <a:srgbClr val="21387D"/>
                </a:solidFill>
                <a:latin typeface="Gotham Light" pitchFamily="50" charset="0"/>
                <a:cs typeface="Gotham Light" pitchFamily="50" charset="0"/>
              </a:defRPr>
            </a:lvl1pPr>
          </a:lstStyle>
          <a:p>
            <a:r>
              <a:rPr lang="en-US" dirty="0"/>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tint val="75000"/>
                  </a:schemeClr>
                </a:solidFill>
                <a:latin typeface="Gotham Light" pitchFamily="50" charset="0"/>
                <a:cs typeface="Gotham Light" pitchFamily="50" charset="0"/>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Gotham Light" pitchFamily="50" charset="0"/>
                <a:cs typeface="Gotham Light" pitchFamily="50" charset="0"/>
              </a:defRPr>
            </a:lvl1pPr>
          </a:lstStyle>
          <a:p>
            <a:fld id="{6C503D2F-5561-436D-8BBB-F5A2D395C47A}" type="datetimeFigureOut">
              <a:rPr lang="en-US" smtClean="0"/>
              <a:t>9/22/2023</a:t>
            </a:fld>
            <a:endParaRPr lang="en-US" dirty="0"/>
          </a:p>
        </p:txBody>
      </p:sp>
      <p:sp>
        <p:nvSpPr>
          <p:cNvPr id="6" name="Slide Number Placeholder 5"/>
          <p:cNvSpPr>
            <a:spLocks noGrp="1"/>
          </p:cNvSpPr>
          <p:nvPr>
            <p:ph type="sldNum" sz="quarter" idx="12"/>
          </p:nvPr>
        </p:nvSpPr>
        <p:spPr/>
        <p:txBody>
          <a:bodyPr/>
          <a:lstStyle>
            <a:lvl1pPr>
              <a:defRPr>
                <a:latin typeface="Gotham Light" pitchFamily="50" charset="0"/>
                <a:cs typeface="Gotham Light" pitchFamily="50" charset="0"/>
              </a:defRPr>
            </a:lvl1pPr>
          </a:lstStyle>
          <a:p>
            <a:fld id="{10552018-6A87-4C57-BD30-53F030140BA4}" type="slidenum">
              <a:rPr lang="en-US" smtClean="0"/>
              <a:t>‹#›</a:t>
            </a:fld>
            <a:endParaRPr lang="en-US" dirty="0"/>
          </a:p>
        </p:txBody>
      </p:sp>
    </p:spTree>
    <p:extLst>
      <p:ext uri="{BB962C8B-B14F-4D97-AF65-F5344CB8AC3E}">
        <p14:creationId xmlns:p14="http://schemas.microsoft.com/office/powerpoint/2010/main" val="71795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49" y="1825625"/>
            <a:ext cx="5429251" cy="4351338"/>
          </a:xfrm>
        </p:spPr>
        <p:txBody>
          <a:bodyPr/>
          <a:lstStyle>
            <a:lvl1pPr>
              <a:defRPr>
                <a:latin typeface="Gotham Light" pitchFamily="50" charset="0"/>
                <a:cs typeface="Gotham Light" pitchFamily="50" charset="0"/>
              </a:defRPr>
            </a:lvl1pPr>
            <a:lvl2pPr>
              <a:defRPr>
                <a:latin typeface="Gotham Light" pitchFamily="50" charset="0"/>
                <a:cs typeface="Gotham Light" pitchFamily="50" charset="0"/>
              </a:defRPr>
            </a:lvl2pPr>
            <a:lvl3pPr>
              <a:defRPr>
                <a:latin typeface="Gotham Light" pitchFamily="50" charset="0"/>
                <a:cs typeface="Gotham Light" pitchFamily="50" charset="0"/>
              </a:defRPr>
            </a:lvl3pPr>
            <a:lvl4pPr>
              <a:defRPr>
                <a:latin typeface="Gotham Light" pitchFamily="50" charset="0"/>
                <a:cs typeface="Gotham Light" pitchFamily="50" charset="0"/>
              </a:defRPr>
            </a:lvl4pPr>
            <a:lvl5pPr>
              <a:defRPr>
                <a:latin typeface="Gotham Light" pitchFamily="50" charset="0"/>
                <a:cs typeface="Gotham Light"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397500" cy="4351338"/>
          </a:xfrm>
        </p:spPr>
        <p:txBody>
          <a:bodyPr/>
          <a:lstStyle>
            <a:lvl1pPr>
              <a:defRPr>
                <a:latin typeface="Gotham Light" pitchFamily="50" charset="0"/>
                <a:cs typeface="Gotham Light" pitchFamily="50" charset="0"/>
              </a:defRPr>
            </a:lvl1pPr>
            <a:lvl2pPr>
              <a:defRPr>
                <a:latin typeface="Gotham Light" pitchFamily="50" charset="0"/>
                <a:cs typeface="Gotham Light" pitchFamily="50" charset="0"/>
              </a:defRPr>
            </a:lvl2pPr>
            <a:lvl3pPr>
              <a:defRPr>
                <a:latin typeface="Gotham Light" pitchFamily="50" charset="0"/>
                <a:cs typeface="Gotham Light" pitchFamily="50" charset="0"/>
              </a:defRPr>
            </a:lvl3pPr>
            <a:lvl4pPr>
              <a:defRPr>
                <a:latin typeface="Gotham Light" pitchFamily="50" charset="0"/>
                <a:cs typeface="Gotham Light" pitchFamily="50" charset="0"/>
              </a:defRPr>
            </a:lvl4pPr>
            <a:lvl5pPr>
              <a:defRPr>
                <a:latin typeface="Gotham Light" pitchFamily="50" charset="0"/>
                <a:cs typeface="Gotham Light"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Gotham Light" pitchFamily="50" charset="0"/>
                <a:cs typeface="Gotham Light" pitchFamily="50" charset="0"/>
              </a:defRPr>
            </a:lvl1pPr>
          </a:lstStyle>
          <a:p>
            <a:fld id="{6C503D2F-5561-436D-8BBB-F5A2D395C47A}" type="datetimeFigureOut">
              <a:rPr lang="en-US" smtClean="0"/>
              <a:t>9/22/2023</a:t>
            </a:fld>
            <a:endParaRPr lang="en-US" dirty="0"/>
          </a:p>
        </p:txBody>
      </p:sp>
      <p:sp>
        <p:nvSpPr>
          <p:cNvPr id="7" name="Slide Number Placeholder 6"/>
          <p:cNvSpPr>
            <a:spLocks noGrp="1"/>
          </p:cNvSpPr>
          <p:nvPr>
            <p:ph type="sldNum" sz="quarter" idx="12"/>
          </p:nvPr>
        </p:nvSpPr>
        <p:spPr/>
        <p:txBody>
          <a:bodyPr/>
          <a:lstStyle>
            <a:lvl1pPr>
              <a:defRPr>
                <a:latin typeface="Gotham Light" pitchFamily="50" charset="0"/>
                <a:cs typeface="Gotham Light" pitchFamily="50" charset="0"/>
              </a:defRPr>
            </a:lvl1pPr>
          </a:lstStyle>
          <a:p>
            <a:fld id="{10552018-6A87-4C57-BD30-53F030140BA4}" type="slidenum">
              <a:rPr lang="en-US" smtClean="0"/>
              <a:t>‹#›</a:t>
            </a:fld>
            <a:endParaRPr lang="en-US" dirty="0"/>
          </a:p>
        </p:txBody>
      </p:sp>
      <p:pic>
        <p:nvPicPr>
          <p:cNvPr id="9" name="Picture 8">
            <a:extLst>
              <a:ext uri="{FF2B5EF4-FFF2-40B4-BE49-F238E27FC236}">
                <a16:creationId xmlns:a16="http://schemas.microsoft.com/office/drawing/2014/main" id="{E28C18BB-C083-4AA6-8C0A-A715CAF5B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49" y="147341"/>
            <a:ext cx="5429251" cy="1071859"/>
          </a:xfrm>
          <a:prstGeom prst="rect">
            <a:avLst/>
          </a:prstGeom>
        </p:spPr>
      </p:pic>
      <p:sp>
        <p:nvSpPr>
          <p:cNvPr id="10" name="Title 1">
            <a:extLst>
              <a:ext uri="{FF2B5EF4-FFF2-40B4-BE49-F238E27FC236}">
                <a16:creationId xmlns:a16="http://schemas.microsoft.com/office/drawing/2014/main" id="{BB7E5D7D-1FD3-4AA1-80D3-436AA9F36BB4}"/>
              </a:ext>
            </a:extLst>
          </p:cNvPr>
          <p:cNvSpPr>
            <a:spLocks noGrp="1"/>
          </p:cNvSpPr>
          <p:nvPr>
            <p:ph type="title" hasCustomPrompt="1"/>
          </p:nvPr>
        </p:nvSpPr>
        <p:spPr>
          <a:xfrm>
            <a:off x="584198" y="147341"/>
            <a:ext cx="5435601" cy="1246981"/>
          </a:xfrm>
          <a:prstGeom prst="rect">
            <a:avLst/>
          </a:prstGeom>
        </p:spPr>
        <p:txBody>
          <a:bodyPr anchor="t"/>
          <a:lstStyle>
            <a:lvl1pPr algn="ctr">
              <a:defRPr sz="2400">
                <a:solidFill>
                  <a:schemeClr val="bg1"/>
                </a:solidFill>
                <a:latin typeface="Gotham Light" pitchFamily="50" charset="0"/>
                <a:cs typeface="Gotham Light" pitchFamily="50" charset="0"/>
              </a:defRPr>
            </a:lvl1pPr>
          </a:lstStyle>
          <a:p>
            <a:r>
              <a:rPr lang="en-US" dirty="0"/>
              <a:t>Click to edit</a:t>
            </a:r>
            <a:br>
              <a:rPr lang="en-US" dirty="0"/>
            </a:br>
            <a:r>
              <a:rPr lang="en-US" dirty="0"/>
              <a:t>Slide Title</a:t>
            </a:r>
          </a:p>
        </p:txBody>
      </p:sp>
    </p:spTree>
    <p:extLst>
      <p:ext uri="{BB962C8B-B14F-4D97-AF65-F5344CB8AC3E}">
        <p14:creationId xmlns:p14="http://schemas.microsoft.com/office/powerpoint/2010/main" val="123144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503D2F-5561-436D-8BBB-F5A2D395C47A}" type="datetimeFigureOut">
              <a:rPr lang="en-US" smtClean="0"/>
              <a:t>9/22/2023</a:t>
            </a:fld>
            <a:endParaRPr lang="en-US" dirty="0"/>
          </a:p>
        </p:txBody>
      </p:sp>
      <p:sp>
        <p:nvSpPr>
          <p:cNvPr id="5" name="Slide Number Placeholder 4"/>
          <p:cNvSpPr>
            <a:spLocks noGrp="1"/>
          </p:cNvSpPr>
          <p:nvPr>
            <p:ph type="sldNum" sz="quarter" idx="12"/>
          </p:nvPr>
        </p:nvSpPr>
        <p:spPr/>
        <p:txBody>
          <a:bodyPr/>
          <a:lstStyle/>
          <a:p>
            <a:fld id="{10552018-6A87-4C57-BD30-53F030140BA4}" type="slidenum">
              <a:rPr lang="en-US" smtClean="0"/>
              <a:t>‹#›</a:t>
            </a:fld>
            <a:endParaRPr lang="en-US" dirty="0"/>
          </a:p>
        </p:txBody>
      </p:sp>
      <p:pic>
        <p:nvPicPr>
          <p:cNvPr id="9" name="Picture 8">
            <a:extLst>
              <a:ext uri="{FF2B5EF4-FFF2-40B4-BE49-F238E27FC236}">
                <a16:creationId xmlns:a16="http://schemas.microsoft.com/office/drawing/2014/main" id="{4F185216-DED3-4656-8E1F-564E90F58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49" y="147341"/>
            <a:ext cx="5429251" cy="1071859"/>
          </a:xfrm>
          <a:prstGeom prst="rect">
            <a:avLst/>
          </a:prstGeom>
        </p:spPr>
      </p:pic>
      <p:sp>
        <p:nvSpPr>
          <p:cNvPr id="10" name="Title 1">
            <a:extLst>
              <a:ext uri="{FF2B5EF4-FFF2-40B4-BE49-F238E27FC236}">
                <a16:creationId xmlns:a16="http://schemas.microsoft.com/office/drawing/2014/main" id="{8BEFD07A-4800-44B2-BE4F-8C9BAF2C03B1}"/>
              </a:ext>
            </a:extLst>
          </p:cNvPr>
          <p:cNvSpPr>
            <a:spLocks noGrp="1"/>
          </p:cNvSpPr>
          <p:nvPr>
            <p:ph type="title" hasCustomPrompt="1"/>
          </p:nvPr>
        </p:nvSpPr>
        <p:spPr>
          <a:xfrm>
            <a:off x="584198" y="147341"/>
            <a:ext cx="5435601" cy="1246981"/>
          </a:xfrm>
          <a:prstGeom prst="rect">
            <a:avLst/>
          </a:prstGeom>
        </p:spPr>
        <p:txBody>
          <a:bodyPr anchor="t"/>
          <a:lstStyle>
            <a:lvl1pPr algn="ctr">
              <a:defRPr sz="2400">
                <a:solidFill>
                  <a:schemeClr val="bg1"/>
                </a:solidFill>
                <a:latin typeface="Gotham Light" pitchFamily="50" charset="0"/>
                <a:cs typeface="Gotham Light" pitchFamily="50" charset="0"/>
              </a:defRPr>
            </a:lvl1pPr>
          </a:lstStyle>
          <a:p>
            <a:r>
              <a:rPr lang="en-US" dirty="0"/>
              <a:t>Click to edit</a:t>
            </a:r>
            <a:br>
              <a:rPr lang="en-US" dirty="0"/>
            </a:br>
            <a:r>
              <a:rPr lang="en-US" dirty="0"/>
              <a:t>Slide Title</a:t>
            </a:r>
          </a:p>
        </p:txBody>
      </p:sp>
    </p:spTree>
    <p:extLst>
      <p:ext uri="{BB962C8B-B14F-4D97-AF65-F5344CB8AC3E}">
        <p14:creationId xmlns:p14="http://schemas.microsoft.com/office/powerpoint/2010/main" val="3804520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503D2F-5561-436D-8BBB-F5A2D395C47A}" type="datetimeFigureOut">
              <a:rPr lang="en-US" smtClean="0"/>
              <a:t>9/22/2023</a:t>
            </a:fld>
            <a:endParaRPr lang="en-US" dirty="0"/>
          </a:p>
        </p:txBody>
      </p:sp>
      <p:sp>
        <p:nvSpPr>
          <p:cNvPr id="6" name="Slide Number Placeholder 5"/>
          <p:cNvSpPr>
            <a:spLocks noGrp="1"/>
          </p:cNvSpPr>
          <p:nvPr>
            <p:ph type="sldNum" sz="quarter" idx="12"/>
          </p:nvPr>
        </p:nvSpPr>
        <p:spPr/>
        <p:txBody>
          <a:bodyPr/>
          <a:lstStyle/>
          <a:p>
            <a:fld id="{10552018-6A87-4C57-BD30-53F030140BA4}" type="slidenum">
              <a:rPr lang="en-US" smtClean="0"/>
              <a:t>‹#›</a:t>
            </a:fld>
            <a:endParaRPr lang="en-US" dirty="0"/>
          </a:p>
        </p:txBody>
      </p:sp>
      <p:pic>
        <p:nvPicPr>
          <p:cNvPr id="10" name="Picture 9">
            <a:extLst>
              <a:ext uri="{FF2B5EF4-FFF2-40B4-BE49-F238E27FC236}">
                <a16:creationId xmlns:a16="http://schemas.microsoft.com/office/drawing/2014/main" id="{9B922870-6041-49F2-8EE4-FF25871E4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49" y="147341"/>
            <a:ext cx="5429251" cy="1071859"/>
          </a:xfrm>
          <a:prstGeom prst="rect">
            <a:avLst/>
          </a:prstGeom>
        </p:spPr>
      </p:pic>
      <p:sp>
        <p:nvSpPr>
          <p:cNvPr id="11" name="Title 1">
            <a:extLst>
              <a:ext uri="{FF2B5EF4-FFF2-40B4-BE49-F238E27FC236}">
                <a16:creationId xmlns:a16="http://schemas.microsoft.com/office/drawing/2014/main" id="{2370B21C-118B-4714-983C-6B69E30132B8}"/>
              </a:ext>
            </a:extLst>
          </p:cNvPr>
          <p:cNvSpPr>
            <a:spLocks noGrp="1"/>
          </p:cNvSpPr>
          <p:nvPr>
            <p:ph type="title" hasCustomPrompt="1"/>
          </p:nvPr>
        </p:nvSpPr>
        <p:spPr>
          <a:xfrm>
            <a:off x="584198" y="147341"/>
            <a:ext cx="5435601" cy="1246981"/>
          </a:xfrm>
          <a:prstGeom prst="rect">
            <a:avLst/>
          </a:prstGeom>
        </p:spPr>
        <p:txBody>
          <a:bodyPr anchor="t"/>
          <a:lstStyle>
            <a:lvl1pPr algn="ctr">
              <a:defRPr sz="2400">
                <a:solidFill>
                  <a:schemeClr val="bg1"/>
                </a:solidFill>
                <a:latin typeface="Gotham Light" pitchFamily="50" charset="0"/>
                <a:cs typeface="Gotham Light" pitchFamily="50" charset="0"/>
              </a:defRPr>
            </a:lvl1pPr>
          </a:lstStyle>
          <a:p>
            <a:r>
              <a:rPr lang="en-US" dirty="0"/>
              <a:t>Click to edit</a:t>
            </a:r>
            <a:br>
              <a:rPr lang="en-US" dirty="0"/>
            </a:br>
            <a:r>
              <a:rPr lang="en-US" dirty="0"/>
              <a:t>Slide Title</a:t>
            </a:r>
          </a:p>
        </p:txBody>
      </p:sp>
    </p:spTree>
    <p:extLst>
      <p:ext uri="{BB962C8B-B14F-4D97-AF65-F5344CB8AC3E}">
        <p14:creationId xmlns:p14="http://schemas.microsoft.com/office/powerpoint/2010/main" val="346072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8D6626-E9B2-A11F-3F7C-8D443C068DE5}"/>
              </a:ext>
            </a:extLst>
          </p:cNvPr>
          <p:cNvPicPr>
            <a:picLocks noChangeAspect="1"/>
          </p:cNvPicPr>
          <p:nvPr userDrawn="1"/>
        </p:nvPicPr>
        <p:blipFill>
          <a:blip r:embed="rId8"/>
          <a:stretch>
            <a:fillRect/>
          </a:stretch>
        </p:blipFill>
        <p:spPr>
          <a:xfrm>
            <a:off x="8619277" y="166158"/>
            <a:ext cx="1796173" cy="721476"/>
          </a:xfrm>
          <a:prstGeom prst="rect">
            <a:avLst/>
          </a:prstGeom>
        </p:spPr>
      </p:pic>
      <p:pic>
        <p:nvPicPr>
          <p:cNvPr id="9" name="Picture 8"/>
          <p:cNvPicPr>
            <a:picLocks noChangeAspect="1"/>
          </p:cNvPicPr>
          <p:nvPr/>
        </p:nvPicPr>
        <p:blipFill rotWithShape="1">
          <a:blip r:embed="rId9" cstate="hqprint">
            <a:extLst>
              <a:ext uri="{28A0092B-C50C-407E-A947-70E740481C1C}">
                <a14:useLocalDpi xmlns:a14="http://schemas.microsoft.com/office/drawing/2010/main" val="0"/>
              </a:ext>
            </a:extLst>
          </a:blip>
          <a:srcRect t="21944"/>
          <a:stretch/>
        </p:blipFill>
        <p:spPr>
          <a:xfrm>
            <a:off x="3" y="-25400"/>
            <a:ext cx="7874000" cy="2222433"/>
          </a:xfrm>
          <a:prstGeom prst="rect">
            <a:avLst/>
          </a:prstGeom>
        </p:spPr>
      </p:pic>
      <p:sp>
        <p:nvSpPr>
          <p:cNvPr id="4" name="Date Placeholder 3"/>
          <p:cNvSpPr>
            <a:spLocks noGrp="1"/>
          </p:cNvSpPr>
          <p:nvPr>
            <p:ph type="dt" sz="half" idx="2"/>
          </p:nvPr>
        </p:nvSpPr>
        <p:spPr>
          <a:xfrm>
            <a:off x="121920" y="6416974"/>
            <a:ext cx="2743200" cy="365125"/>
          </a:xfrm>
          <a:prstGeom prst="rect">
            <a:avLst/>
          </a:prstGeom>
        </p:spPr>
        <p:txBody>
          <a:bodyPr vert="horz" lIns="91440" tIns="45720" rIns="91440" bIns="45720" rtlCol="0" anchor="ctr"/>
          <a:lstStyle>
            <a:lvl1pPr algn="l">
              <a:defRPr sz="900">
                <a:solidFill>
                  <a:schemeClr val="tx1">
                    <a:tint val="75000"/>
                  </a:schemeClr>
                </a:solidFill>
                <a:latin typeface="Gotham Light" pitchFamily="50" charset="0"/>
                <a:cs typeface="Gotham Light" pitchFamily="50" charset="0"/>
              </a:defRPr>
            </a:lvl1pPr>
          </a:lstStyle>
          <a:p>
            <a:fld id="{6C503D2F-5561-436D-8BBB-F5A2D395C47A}" type="datetimeFigureOut">
              <a:rPr lang="en-US" smtClean="0"/>
              <a:t>9/22/2023</a:t>
            </a:fld>
            <a:endParaRPr lang="en-US" dirty="0"/>
          </a:p>
        </p:txBody>
      </p:sp>
      <p:sp>
        <p:nvSpPr>
          <p:cNvPr id="6" name="Slide Number Placeholder 5"/>
          <p:cNvSpPr>
            <a:spLocks noGrp="1"/>
          </p:cNvSpPr>
          <p:nvPr>
            <p:ph type="sldNum" sz="quarter" idx="4"/>
          </p:nvPr>
        </p:nvSpPr>
        <p:spPr>
          <a:xfrm>
            <a:off x="9387840" y="6445092"/>
            <a:ext cx="2743200" cy="365125"/>
          </a:xfrm>
          <a:prstGeom prst="rect">
            <a:avLst/>
          </a:prstGeom>
        </p:spPr>
        <p:txBody>
          <a:bodyPr vert="horz" lIns="91440" tIns="45720" rIns="91440" bIns="45720" rtlCol="0" anchor="ctr"/>
          <a:lstStyle>
            <a:lvl1pPr algn="r">
              <a:defRPr sz="900">
                <a:solidFill>
                  <a:schemeClr val="tx1">
                    <a:tint val="75000"/>
                  </a:schemeClr>
                </a:solidFill>
                <a:latin typeface="Gotham Light" pitchFamily="50" charset="0"/>
                <a:cs typeface="Gotham Light" pitchFamily="50" charset="0"/>
              </a:defRPr>
            </a:lvl1pPr>
          </a:lstStyle>
          <a:p>
            <a:fld id="{10552018-6A87-4C57-BD30-53F030140BA4}" type="slidenum">
              <a:rPr lang="en-US" smtClean="0"/>
              <a:t>‹#›</a:t>
            </a:fld>
            <a:endParaRPr lang="en-US" dirty="0"/>
          </a:p>
        </p:txBody>
      </p:sp>
      <p:sp>
        <p:nvSpPr>
          <p:cNvPr id="3" name="Text Placeholder 2"/>
          <p:cNvSpPr>
            <a:spLocks noGrp="1"/>
          </p:cNvSpPr>
          <p:nvPr>
            <p:ph type="body" idx="1"/>
          </p:nvPr>
        </p:nvSpPr>
        <p:spPr>
          <a:xfrm>
            <a:off x="584199" y="2118511"/>
            <a:ext cx="11036300" cy="40584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p:cNvSpPr/>
          <p:nvPr/>
        </p:nvSpPr>
        <p:spPr>
          <a:xfrm>
            <a:off x="121920" y="137160"/>
            <a:ext cx="11948160" cy="65836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latin typeface="Gotham Light" pitchFamily="50" charset="0"/>
              <a:cs typeface="Gotham Light" pitchFamily="50" charset="0"/>
            </a:endParaRPr>
          </a:p>
        </p:txBody>
      </p:sp>
      <p:pic>
        <p:nvPicPr>
          <p:cNvPr id="17" name="Picture 16"/>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821338" y="6248400"/>
            <a:ext cx="503262" cy="457713"/>
          </a:xfrm>
          <a:prstGeom prst="rect">
            <a:avLst/>
          </a:prstGeom>
        </p:spPr>
      </p:pic>
      <p:pic>
        <p:nvPicPr>
          <p:cNvPr id="18" name="Picture 17"/>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0323206" y="274980"/>
            <a:ext cx="1713857" cy="587172"/>
          </a:xfrm>
          <a:prstGeom prst="rect">
            <a:avLst/>
          </a:prstGeom>
        </p:spPr>
      </p:pic>
      <p:sp>
        <p:nvSpPr>
          <p:cNvPr id="10" name="Rectangle 9"/>
          <p:cNvSpPr/>
          <p:nvPr/>
        </p:nvSpPr>
        <p:spPr>
          <a:xfrm>
            <a:off x="121920" y="137160"/>
            <a:ext cx="11948160" cy="65836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latin typeface="Gotham Light" pitchFamily="50" charset="0"/>
              <a:cs typeface="Gotham Light" pitchFamily="50" charset="0"/>
            </a:endParaRPr>
          </a:p>
        </p:txBody>
      </p:sp>
      <p:pic>
        <p:nvPicPr>
          <p:cNvPr id="5" name="Picture 4">
            <a:extLst>
              <a:ext uri="{FF2B5EF4-FFF2-40B4-BE49-F238E27FC236}">
                <a16:creationId xmlns:a16="http://schemas.microsoft.com/office/drawing/2014/main" id="{908D2FC8-AE73-FD93-5639-F0FD82618882}"/>
              </a:ext>
            </a:extLst>
          </p:cNvPr>
          <p:cNvPicPr>
            <a:picLocks noChangeAspect="1"/>
          </p:cNvPicPr>
          <p:nvPr userDrawn="1"/>
        </p:nvPicPr>
        <p:blipFill>
          <a:blip r:embed="rId12"/>
          <a:stretch>
            <a:fillRect/>
          </a:stretch>
        </p:blipFill>
        <p:spPr>
          <a:xfrm>
            <a:off x="7885982" y="204181"/>
            <a:ext cx="788094" cy="641679"/>
          </a:xfrm>
          <a:prstGeom prst="rect">
            <a:avLst/>
          </a:prstGeom>
        </p:spPr>
      </p:pic>
    </p:spTree>
    <p:extLst>
      <p:ext uri="{BB962C8B-B14F-4D97-AF65-F5344CB8AC3E}">
        <p14:creationId xmlns:p14="http://schemas.microsoft.com/office/powerpoint/2010/main" val="1337460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rgbClr val="21387D"/>
          </a:solidFill>
          <a:latin typeface="Gotham Light" pitchFamily="50" charset="0"/>
          <a:ea typeface="+mn-ea"/>
          <a:cs typeface="Gotham Light" pitchFamily="50" charset="0"/>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rgbClr val="21387D"/>
          </a:solidFill>
          <a:latin typeface="Gotham Light" pitchFamily="50" charset="0"/>
          <a:ea typeface="+mn-ea"/>
          <a:cs typeface="Gotham Light" pitchFamily="50" charset="0"/>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rgbClr val="21387D"/>
          </a:solidFill>
          <a:latin typeface="Gotham Light" pitchFamily="50" charset="0"/>
          <a:ea typeface="+mn-ea"/>
          <a:cs typeface="Gotham Light" pitchFamily="50"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rgbClr val="21387D"/>
          </a:solidFill>
          <a:latin typeface="Gotham Light" pitchFamily="50" charset="0"/>
          <a:ea typeface="+mn-ea"/>
          <a:cs typeface="Gotham Light" pitchFamily="50"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rgbClr val="21387D"/>
          </a:solidFill>
          <a:latin typeface="Gotham Light" pitchFamily="50" charset="0"/>
          <a:ea typeface="+mn-ea"/>
          <a:cs typeface="Gotham Light" pitchFamily="50"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55">
          <p15:clr>
            <a:srgbClr val="F26B43"/>
          </p15:clr>
        </p15:guide>
        <p15:guide id="2" pos="325">
          <p15:clr>
            <a:srgbClr val="F26B43"/>
          </p15:clr>
        </p15:guide>
        <p15:guide id="3" orient="horz" pos="4160">
          <p15:clr>
            <a:srgbClr val="F26B43"/>
          </p15:clr>
        </p15:guide>
        <p15:guide id="4" orient="horz" pos="391">
          <p15:clr>
            <a:srgbClr val="F26B43"/>
          </p15:clr>
        </p15:guide>
        <p15:guide id="5" pos="6675">
          <p15:clr>
            <a:srgbClr val="F26B43"/>
          </p15:clr>
        </p15:guide>
        <p15:guide id="6" orient="horz" pos="3908">
          <p15:clr>
            <a:srgbClr val="F26B43"/>
          </p15:clr>
        </p15:guide>
        <p15:guide id="7" orient="horz" pos="159">
          <p15:clr>
            <a:srgbClr val="F26B43"/>
          </p15:clr>
        </p15:guide>
        <p15:guide id="8" orient="horz" pos="3748">
          <p15:clr>
            <a:srgbClr val="F26B43"/>
          </p15:clr>
        </p15:guide>
        <p15:guide id="9" pos="331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portal.nifa.usda.gov/web/crisprojectpages/1027697-national-ag-producer-data-cooperative-a-strategic-framework-for-innovation.html" TargetMode="External"/><Relationship Id="rId2" Type="http://schemas.openxmlformats.org/officeDocument/2006/relationships/hyperlink" Target="https://agdatacoalition.org/ag-data-use-surve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vent.webcasts.com/starthere.jsp?ei=1617305&amp;tp_key=cd7c23f7d6"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A1E2-5BDF-69C4-4753-4C588A8736EC}"/>
              </a:ext>
            </a:extLst>
          </p:cNvPr>
          <p:cNvSpPr>
            <a:spLocks noGrp="1"/>
          </p:cNvSpPr>
          <p:nvPr>
            <p:ph type="ctrTitle"/>
          </p:nvPr>
        </p:nvSpPr>
        <p:spPr/>
        <p:txBody>
          <a:bodyPr/>
          <a:lstStyle/>
          <a:p>
            <a:r>
              <a:rPr lang="en-US" dirty="0"/>
              <a:t>Data Use Summary </a:t>
            </a:r>
          </a:p>
        </p:txBody>
      </p:sp>
      <p:sp>
        <p:nvSpPr>
          <p:cNvPr id="3" name="Subtitle 2">
            <a:extLst>
              <a:ext uri="{FF2B5EF4-FFF2-40B4-BE49-F238E27FC236}">
                <a16:creationId xmlns:a16="http://schemas.microsoft.com/office/drawing/2014/main" id="{83180772-6355-EFD2-F6D5-ABB75CE0C827}"/>
              </a:ext>
            </a:extLst>
          </p:cNvPr>
          <p:cNvSpPr>
            <a:spLocks noGrp="1"/>
          </p:cNvSpPr>
          <p:nvPr>
            <p:ph type="subTitle" idx="1"/>
          </p:nvPr>
        </p:nvSpPr>
        <p:spPr>
          <a:xfrm>
            <a:off x="1524000" y="3602037"/>
            <a:ext cx="9144000" cy="2133599"/>
          </a:xfrm>
        </p:spPr>
        <p:txBody>
          <a:bodyPr>
            <a:normAutofit/>
          </a:bodyPr>
          <a:lstStyle/>
          <a:p>
            <a:r>
              <a:rPr lang="en-US" dirty="0"/>
              <a:t>August 2023</a:t>
            </a:r>
          </a:p>
          <a:p>
            <a:r>
              <a:rPr lang="en-US" dirty="0"/>
              <a:t>Survey results and Interviews 19 January 2023 – 23 July 2023</a:t>
            </a:r>
          </a:p>
          <a:p>
            <a:r>
              <a:rPr lang="en-US" dirty="0"/>
              <a:t>N = 14 </a:t>
            </a:r>
            <a:r>
              <a:rPr lang="en-US" dirty="0">
                <a:hlinkClick r:id="rId2"/>
              </a:rPr>
              <a:t>Survey Link</a:t>
            </a:r>
            <a:endParaRPr lang="en-US" dirty="0"/>
          </a:p>
          <a:p>
            <a:r>
              <a:rPr lang="en-US" dirty="0"/>
              <a:t>Funding was through a sub-award of USDA AFRI Grant </a:t>
            </a:r>
            <a:r>
              <a:rPr lang="en-US" b="1" dirty="0">
                <a:hlinkClick r:id="rId3"/>
              </a:rPr>
              <a:t>2021-77039-35992</a:t>
            </a:r>
            <a:endParaRPr lang="en-US" dirty="0"/>
          </a:p>
        </p:txBody>
      </p:sp>
    </p:spTree>
    <p:extLst>
      <p:ext uri="{BB962C8B-B14F-4D97-AF65-F5344CB8AC3E}">
        <p14:creationId xmlns:p14="http://schemas.microsoft.com/office/powerpoint/2010/main" val="563267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6D2B85-295F-370C-DEB2-4B338C16CF7A}"/>
              </a:ext>
            </a:extLst>
          </p:cNvPr>
          <p:cNvSpPr>
            <a:spLocks noGrp="1"/>
          </p:cNvSpPr>
          <p:nvPr>
            <p:ph type="title"/>
          </p:nvPr>
        </p:nvSpPr>
        <p:spPr/>
        <p:txBody>
          <a:bodyPr/>
          <a:lstStyle/>
          <a:p>
            <a:r>
              <a:rPr lang="en-US" dirty="0"/>
              <a:t>Data Archival, Repository</a:t>
            </a:r>
          </a:p>
        </p:txBody>
      </p:sp>
      <p:graphicFrame>
        <p:nvGraphicFramePr>
          <p:cNvPr id="5" name="Content Placeholder 4">
            <a:extLst>
              <a:ext uri="{FF2B5EF4-FFF2-40B4-BE49-F238E27FC236}">
                <a16:creationId xmlns:a16="http://schemas.microsoft.com/office/drawing/2014/main" id="{C96D4179-BD77-A29E-FF99-6765AEABC563}"/>
              </a:ext>
            </a:extLst>
          </p:cNvPr>
          <p:cNvGraphicFramePr>
            <a:graphicFrameLocks noGrp="1"/>
          </p:cNvGraphicFramePr>
          <p:nvPr>
            <p:ph sz="half" idx="1"/>
          </p:nvPr>
        </p:nvGraphicFramePr>
        <p:xfrm>
          <a:off x="590550" y="1825625"/>
          <a:ext cx="542925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166FC02E-52E2-4CC3-6427-8A2DACF19D00}"/>
              </a:ext>
            </a:extLst>
          </p:cNvPr>
          <p:cNvGraphicFramePr>
            <a:graphicFrameLocks noGrp="1"/>
          </p:cNvGraphicFramePr>
          <p:nvPr>
            <p:ph sz="half" idx="2"/>
            <p:extLst>
              <p:ext uri="{D42A27DB-BD31-4B8C-83A1-F6EECF244321}">
                <p14:modId xmlns:p14="http://schemas.microsoft.com/office/powerpoint/2010/main" val="1886266362"/>
              </p:ext>
            </p:extLst>
          </p:nvPr>
        </p:nvGraphicFramePr>
        <p:xfrm>
          <a:off x="6172200" y="1825625"/>
          <a:ext cx="5397500" cy="36607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84CAAD4-D241-74FB-D02A-5DC752BB1E91}"/>
              </a:ext>
            </a:extLst>
          </p:cNvPr>
          <p:cNvSpPr txBox="1"/>
          <p:nvPr/>
        </p:nvSpPr>
        <p:spPr>
          <a:xfrm>
            <a:off x="6580498" y="5336910"/>
            <a:ext cx="5429250" cy="1323439"/>
          </a:xfrm>
          <a:prstGeom prst="rect">
            <a:avLst/>
          </a:prstGeom>
          <a:noFill/>
        </p:spPr>
        <p:txBody>
          <a:bodyPr wrap="square">
            <a:spAutoFit/>
          </a:bodyPr>
          <a:lstStyle/>
          <a:p>
            <a:r>
              <a:rPr lang="en-US" sz="1600" b="0" i="0" u="none" strike="noStrike" dirty="0">
                <a:solidFill>
                  <a:srgbClr val="000000"/>
                </a:solidFill>
                <a:effectLst/>
                <a:latin typeface="Calibri" panose="020F0502020204030204" pitchFamily="34" charset="0"/>
              </a:rPr>
              <a:t>Would you be interested in an independent service that stores your approved/validated grower/farm/field structure with field boundaries and names you could share with other service providers for more consistent and accurately labeled work records?</a:t>
            </a:r>
            <a:r>
              <a:rPr lang="en-US" sz="1600" dirty="0"/>
              <a:t> </a:t>
            </a:r>
          </a:p>
        </p:txBody>
      </p:sp>
    </p:spTree>
    <p:extLst>
      <p:ext uri="{BB962C8B-B14F-4D97-AF65-F5344CB8AC3E}">
        <p14:creationId xmlns:p14="http://schemas.microsoft.com/office/powerpoint/2010/main" val="37648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9CD0CA-EFD2-863F-69F8-086537B820D2}"/>
              </a:ext>
            </a:extLst>
          </p:cNvPr>
          <p:cNvSpPr>
            <a:spLocks noGrp="1"/>
          </p:cNvSpPr>
          <p:nvPr>
            <p:ph type="title"/>
          </p:nvPr>
        </p:nvSpPr>
        <p:spPr/>
        <p:txBody>
          <a:bodyPr/>
          <a:lstStyle/>
          <a:p>
            <a:r>
              <a:rPr lang="en-US" dirty="0"/>
              <a:t>Webinar Poll Responses</a:t>
            </a:r>
          </a:p>
        </p:txBody>
      </p:sp>
      <p:sp>
        <p:nvSpPr>
          <p:cNvPr id="6" name="Text Placeholder 5">
            <a:extLst>
              <a:ext uri="{FF2B5EF4-FFF2-40B4-BE49-F238E27FC236}">
                <a16:creationId xmlns:a16="http://schemas.microsoft.com/office/drawing/2014/main" id="{F46BAA34-1CC3-B580-FFC6-9F6606619E5D}"/>
              </a:ext>
            </a:extLst>
          </p:cNvPr>
          <p:cNvSpPr>
            <a:spLocks noGrp="1"/>
          </p:cNvSpPr>
          <p:nvPr>
            <p:ph type="body" idx="1"/>
          </p:nvPr>
        </p:nvSpPr>
        <p:spPr/>
        <p:txBody>
          <a:bodyPr/>
          <a:lstStyle/>
          <a:p>
            <a:r>
              <a:rPr lang="en-US" dirty="0"/>
              <a:t>Poll responses from live webinar conducted 1 August 2023</a:t>
            </a:r>
          </a:p>
          <a:p>
            <a:r>
              <a:rPr lang="en-US" dirty="0"/>
              <a:t>On Demand recording here: </a:t>
            </a:r>
            <a:r>
              <a:rPr lang="en-US" dirty="0">
                <a:hlinkClick r:id="rId2"/>
              </a:rPr>
              <a:t>https://event.webcasts.com/starthere.jsp?ei=1617305&amp;tp_key=cd7c23f7d6</a:t>
            </a:r>
            <a:r>
              <a:rPr lang="en-US" dirty="0"/>
              <a:t> </a:t>
            </a:r>
          </a:p>
        </p:txBody>
      </p:sp>
      <p:pic>
        <p:nvPicPr>
          <p:cNvPr id="2" name="Picture 1">
            <a:extLst>
              <a:ext uri="{FF2B5EF4-FFF2-40B4-BE49-F238E27FC236}">
                <a16:creationId xmlns:a16="http://schemas.microsoft.com/office/drawing/2014/main" id="{00E10385-FA0C-3F60-2D80-1C1AEA655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816" y="1109230"/>
            <a:ext cx="5445003" cy="290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82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9B8B28-7411-0829-0E5D-4244AFE215D7}"/>
              </a:ext>
            </a:extLst>
          </p:cNvPr>
          <p:cNvSpPr>
            <a:spLocks noGrp="1"/>
          </p:cNvSpPr>
          <p:nvPr>
            <p:ph type="title"/>
          </p:nvPr>
        </p:nvSpPr>
        <p:spPr/>
        <p:txBody>
          <a:bodyPr/>
          <a:lstStyle/>
          <a:p>
            <a:r>
              <a:rPr lang="en-US" dirty="0"/>
              <a:t>Live Webinar Poll Responses</a:t>
            </a:r>
          </a:p>
        </p:txBody>
      </p:sp>
      <p:graphicFrame>
        <p:nvGraphicFramePr>
          <p:cNvPr id="5" name="Chart 4">
            <a:extLst>
              <a:ext uri="{FF2B5EF4-FFF2-40B4-BE49-F238E27FC236}">
                <a16:creationId xmlns:a16="http://schemas.microsoft.com/office/drawing/2014/main" id="{BEC883DB-66CD-F6FC-78E0-A49BBB73D28A}"/>
              </a:ext>
            </a:extLst>
          </p:cNvPr>
          <p:cNvGraphicFramePr>
            <a:graphicFrameLocks/>
          </p:cNvGraphicFramePr>
          <p:nvPr>
            <p:extLst>
              <p:ext uri="{D42A27DB-BD31-4B8C-83A1-F6EECF244321}">
                <p14:modId xmlns:p14="http://schemas.microsoft.com/office/powerpoint/2010/main" val="3822314308"/>
              </p:ext>
            </p:extLst>
          </p:nvPr>
        </p:nvGraphicFramePr>
        <p:xfrm>
          <a:off x="584198" y="241423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39DFB175-0F4B-22D5-5BD8-CB26E272A40C}"/>
              </a:ext>
            </a:extLst>
          </p:cNvPr>
          <p:cNvGraphicFramePr>
            <a:graphicFrameLocks/>
          </p:cNvGraphicFramePr>
          <p:nvPr>
            <p:extLst>
              <p:ext uri="{D42A27DB-BD31-4B8C-83A1-F6EECF244321}">
                <p14:modId xmlns:p14="http://schemas.microsoft.com/office/powerpoint/2010/main" val="2658070539"/>
              </p:ext>
            </p:extLst>
          </p:nvPr>
        </p:nvGraphicFramePr>
        <p:xfrm>
          <a:off x="6403731" y="104263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BD54F12-BCF2-412A-7FFD-C5572292DE2E}"/>
              </a:ext>
            </a:extLst>
          </p:cNvPr>
          <p:cNvGraphicFramePr>
            <a:graphicFrameLocks/>
          </p:cNvGraphicFramePr>
          <p:nvPr>
            <p:extLst>
              <p:ext uri="{D42A27DB-BD31-4B8C-83A1-F6EECF244321}">
                <p14:modId xmlns:p14="http://schemas.microsoft.com/office/powerpoint/2010/main" val="2257411638"/>
              </p:ext>
            </p:extLst>
          </p:nvPr>
        </p:nvGraphicFramePr>
        <p:xfrm>
          <a:off x="6403731" y="393895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7637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AEEBCF-3ABF-2974-6719-6562163997CA}"/>
              </a:ext>
            </a:extLst>
          </p:cNvPr>
          <p:cNvSpPr>
            <a:spLocks noGrp="1"/>
          </p:cNvSpPr>
          <p:nvPr>
            <p:ph type="title"/>
          </p:nvPr>
        </p:nvSpPr>
        <p:spPr/>
        <p:txBody>
          <a:bodyPr/>
          <a:lstStyle/>
          <a:p>
            <a:r>
              <a:rPr lang="en-US" dirty="0"/>
              <a:t>Interview Summaries &amp; Key Insights</a:t>
            </a:r>
          </a:p>
        </p:txBody>
      </p:sp>
      <p:sp>
        <p:nvSpPr>
          <p:cNvPr id="4" name="Text Placeholder 3">
            <a:extLst>
              <a:ext uri="{FF2B5EF4-FFF2-40B4-BE49-F238E27FC236}">
                <a16:creationId xmlns:a16="http://schemas.microsoft.com/office/drawing/2014/main" id="{28114CAF-5562-8C04-7261-3997CA57255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7465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8D7AA9-B562-41A6-8101-4EC723034170}"/>
              </a:ext>
            </a:extLst>
          </p:cNvPr>
          <p:cNvSpPr>
            <a:spLocks noGrp="1"/>
          </p:cNvSpPr>
          <p:nvPr>
            <p:ph sz="half" idx="1"/>
          </p:nvPr>
        </p:nvSpPr>
        <p:spPr>
          <a:xfrm>
            <a:off x="395655" y="1825625"/>
            <a:ext cx="5624146" cy="4351338"/>
          </a:xfrm>
        </p:spPr>
        <p:txBody>
          <a:bodyPr>
            <a:normAutofit/>
          </a:bodyPr>
          <a:lstStyle/>
          <a:p>
            <a:pPr marL="0" indent="0">
              <a:buNone/>
            </a:pPr>
            <a:r>
              <a:rPr lang="en-US" sz="2200" cap="small" dirty="0"/>
              <a:t>Key Insights &amp; System Requirements: University 1</a:t>
            </a:r>
          </a:p>
          <a:p>
            <a:pPr marL="0" indent="0">
              <a:buNone/>
            </a:pPr>
            <a:endParaRPr lang="en-US" dirty="0"/>
          </a:p>
          <a:p>
            <a:pPr marL="342900" marR="0" lvl="0" indent="-342900">
              <a:lnSpc>
                <a:spcPct val="107000"/>
              </a:lnSpc>
              <a:spcBef>
                <a:spcPts val="0"/>
              </a:spcBef>
              <a:spcAft>
                <a:spcPts val="0"/>
              </a:spcAft>
              <a:buFont typeface="Symbol" panose="05050102010706020507" pitchFamily="18" charset="2"/>
              <a:buChar char=""/>
            </a:pPr>
            <a:r>
              <a:rPr lang="en-US" dirty="0"/>
              <a:t>Having a tool that can automate data collection from participating growers, reading disparate data in from cooperating farmers into a centralized common format would be beneficial.</a:t>
            </a:r>
          </a:p>
          <a:p>
            <a:pPr marL="342900" marR="0" lvl="0" indent="-342900">
              <a:lnSpc>
                <a:spcPct val="107000"/>
              </a:lnSpc>
              <a:spcBef>
                <a:spcPts val="0"/>
              </a:spcBef>
              <a:spcAft>
                <a:spcPts val="800"/>
              </a:spcAft>
              <a:buFont typeface="Symbol" panose="05050102010706020507" pitchFamily="18" charset="2"/>
              <a:buChar char=""/>
            </a:pPr>
            <a:r>
              <a:rPr lang="en-US" dirty="0"/>
              <a:t>Having some sort of tool that could collect data based on each study from the field may be helpful. Much of the data hand entered into the spread sheet are things like stand counts and other info captured in the field.</a:t>
            </a:r>
          </a:p>
          <a:p>
            <a:pPr lvl="1"/>
            <a:endParaRPr lang="en-US" dirty="0"/>
          </a:p>
        </p:txBody>
      </p:sp>
      <p:sp>
        <p:nvSpPr>
          <p:cNvPr id="6" name="Content Placeholder 5">
            <a:extLst>
              <a:ext uri="{FF2B5EF4-FFF2-40B4-BE49-F238E27FC236}">
                <a16:creationId xmlns:a16="http://schemas.microsoft.com/office/drawing/2014/main" id="{393B754E-C229-3E2E-EDEC-643A30C883DF}"/>
              </a:ext>
            </a:extLst>
          </p:cNvPr>
          <p:cNvSpPr>
            <a:spLocks noGrp="1"/>
          </p:cNvSpPr>
          <p:nvPr>
            <p:ph sz="half" idx="2"/>
          </p:nvPr>
        </p:nvSpPr>
        <p:spPr>
          <a:xfrm>
            <a:off x="6172198" y="1825625"/>
            <a:ext cx="5624146" cy="4351338"/>
          </a:xfrm>
        </p:spPr>
        <p:txBody>
          <a:bodyPr/>
          <a:lstStyle/>
          <a:p>
            <a:pPr marL="0" indent="0">
              <a:buNone/>
            </a:pPr>
            <a:r>
              <a:rPr lang="en-US" sz="2200" cap="small" dirty="0"/>
              <a:t>Key Insights &amp; System Requirements: University 2</a:t>
            </a:r>
          </a:p>
          <a:p>
            <a:pPr marL="0" indent="0">
              <a:buNone/>
            </a:pPr>
            <a:endParaRPr lang="en-US" dirty="0"/>
          </a:p>
          <a:p>
            <a:r>
              <a:rPr lang="en-US" dirty="0"/>
              <a:t>Onboarding needs to be very easy and simple to set up and link accounts since they have quite a few new participants each year.</a:t>
            </a:r>
          </a:p>
          <a:p>
            <a:r>
              <a:rPr lang="en-US" dirty="0"/>
              <a:t>Having some sort of versioning or change log like GitHub to know when a file was last changed or updated and by whom would be beneficial.</a:t>
            </a:r>
          </a:p>
          <a:p>
            <a:endParaRPr lang="en-US" dirty="0"/>
          </a:p>
        </p:txBody>
      </p:sp>
      <p:sp>
        <p:nvSpPr>
          <p:cNvPr id="4" name="Title 3">
            <a:extLst>
              <a:ext uri="{FF2B5EF4-FFF2-40B4-BE49-F238E27FC236}">
                <a16:creationId xmlns:a16="http://schemas.microsoft.com/office/drawing/2014/main" id="{51024CB0-3FEC-09FC-5A22-0654CF61CACC}"/>
              </a:ext>
            </a:extLst>
          </p:cNvPr>
          <p:cNvSpPr>
            <a:spLocks noGrp="1"/>
          </p:cNvSpPr>
          <p:nvPr>
            <p:ph type="title"/>
          </p:nvPr>
        </p:nvSpPr>
        <p:spPr/>
        <p:txBody>
          <a:bodyPr/>
          <a:lstStyle/>
          <a:p>
            <a:r>
              <a:rPr lang="en-US" dirty="0"/>
              <a:t>University Extension/Research </a:t>
            </a:r>
            <a:br>
              <a:rPr lang="en-US" dirty="0"/>
            </a:br>
            <a:r>
              <a:rPr lang="en-US" dirty="0"/>
              <a:t>Interview Findings</a:t>
            </a:r>
          </a:p>
        </p:txBody>
      </p:sp>
    </p:spTree>
    <p:extLst>
      <p:ext uri="{BB962C8B-B14F-4D97-AF65-F5344CB8AC3E}">
        <p14:creationId xmlns:p14="http://schemas.microsoft.com/office/powerpoint/2010/main" val="185832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8D7AA9-B562-41A6-8101-4EC723034170}"/>
              </a:ext>
            </a:extLst>
          </p:cNvPr>
          <p:cNvSpPr>
            <a:spLocks noGrp="1"/>
          </p:cNvSpPr>
          <p:nvPr>
            <p:ph sz="half" idx="1"/>
          </p:nvPr>
        </p:nvSpPr>
        <p:spPr>
          <a:xfrm>
            <a:off x="474785" y="1825625"/>
            <a:ext cx="5545015" cy="4351338"/>
          </a:xfrm>
        </p:spPr>
        <p:txBody>
          <a:bodyPr>
            <a:normAutofit fontScale="92500" lnSpcReduction="10000"/>
          </a:bodyPr>
          <a:lstStyle/>
          <a:p>
            <a:pPr marL="0" indent="0">
              <a:buNone/>
            </a:pPr>
            <a:r>
              <a:rPr lang="en-US" sz="2400" cap="small" dirty="0"/>
              <a:t>Key Insights &amp; System Requirements: Service Provider</a:t>
            </a:r>
          </a:p>
          <a:p>
            <a:pPr marL="0" indent="0">
              <a:buNone/>
            </a:pPr>
            <a:endParaRPr lang="en-US" dirty="0"/>
          </a:p>
          <a:p>
            <a:r>
              <a:rPr lang="en-US" dirty="0"/>
              <a:t>Need to have an integration with the ERP/FMIS of choice for the retailer</a:t>
            </a:r>
          </a:p>
          <a:p>
            <a:r>
              <a:rPr lang="en-US" dirty="0"/>
              <a:t>Commercial FMIS tools seem to be doing a good job of making public information accessible</a:t>
            </a:r>
          </a:p>
          <a:p>
            <a:r>
              <a:rPr lang="en-US" dirty="0"/>
              <a:t>Most growers still not real engaged in data management </a:t>
            </a:r>
          </a:p>
          <a:p>
            <a:r>
              <a:rPr lang="en-US" dirty="0"/>
              <a:t>Livestock, manure management an area that is likely to see more technology in the next few years</a:t>
            </a:r>
          </a:p>
          <a:p>
            <a:r>
              <a:rPr lang="en-US" dirty="0"/>
              <a:t>Carbon/GHG programs are on the verge of becoming more common place, growers will need to be able to provide 3-5 years of field level information </a:t>
            </a:r>
          </a:p>
        </p:txBody>
      </p:sp>
      <p:sp>
        <p:nvSpPr>
          <p:cNvPr id="6" name="Content Placeholder 5">
            <a:extLst>
              <a:ext uri="{FF2B5EF4-FFF2-40B4-BE49-F238E27FC236}">
                <a16:creationId xmlns:a16="http://schemas.microsoft.com/office/drawing/2014/main" id="{393B754E-C229-3E2E-EDEC-643A30C883DF}"/>
              </a:ext>
            </a:extLst>
          </p:cNvPr>
          <p:cNvSpPr>
            <a:spLocks noGrp="1"/>
          </p:cNvSpPr>
          <p:nvPr>
            <p:ph sz="half" idx="2"/>
          </p:nvPr>
        </p:nvSpPr>
        <p:spPr>
          <a:xfrm>
            <a:off x="6172198" y="1825625"/>
            <a:ext cx="5545015" cy="4351338"/>
          </a:xfrm>
        </p:spPr>
        <p:txBody>
          <a:bodyPr>
            <a:normAutofit fontScale="92500" lnSpcReduction="20000"/>
          </a:bodyPr>
          <a:lstStyle/>
          <a:p>
            <a:pPr marL="0" indent="0">
              <a:lnSpc>
                <a:spcPct val="100000"/>
              </a:lnSpc>
              <a:buNone/>
            </a:pPr>
            <a:r>
              <a:rPr lang="en-US" sz="2400" cap="small" dirty="0"/>
              <a:t>Key Insights &amp; System Requirements: Retailer and Service Provider</a:t>
            </a:r>
          </a:p>
          <a:p>
            <a:pPr marL="0" indent="0">
              <a:buNone/>
            </a:pPr>
            <a:endParaRPr lang="en-US" dirty="0"/>
          </a:p>
          <a:p>
            <a:r>
              <a:rPr lang="en-US" dirty="0"/>
              <a:t>Not many growers engaged in managing their own data, most do not even appear to be interested</a:t>
            </a:r>
          </a:p>
          <a:p>
            <a:r>
              <a:rPr lang="en-US" dirty="0"/>
              <a:t>Retailers collect a lot of data on behalf of the grower and use a variety of tools to provide services to the grower</a:t>
            </a:r>
          </a:p>
          <a:p>
            <a:r>
              <a:rPr lang="en-US" dirty="0"/>
              <a:t>Participation in GHG/Carbon programs is difficult and time consuming currently with limited support for precision agriculture data types/file formats</a:t>
            </a:r>
          </a:p>
          <a:p>
            <a:r>
              <a:rPr lang="en-US" dirty="0"/>
              <a:t>Retailer ERP/FMIS using API’s to pull a lot of data, provide access to public data sources</a:t>
            </a:r>
          </a:p>
          <a:p>
            <a:r>
              <a:rPr lang="en-US" dirty="0"/>
              <a:t>Growing need to also pull in data from soil sensors, irrigation systems, not just tradition equipment clouds</a:t>
            </a:r>
          </a:p>
        </p:txBody>
      </p:sp>
      <p:sp>
        <p:nvSpPr>
          <p:cNvPr id="4" name="Title 3">
            <a:extLst>
              <a:ext uri="{FF2B5EF4-FFF2-40B4-BE49-F238E27FC236}">
                <a16:creationId xmlns:a16="http://schemas.microsoft.com/office/drawing/2014/main" id="{51024CB0-3FEC-09FC-5A22-0654CF61CACC}"/>
              </a:ext>
            </a:extLst>
          </p:cNvPr>
          <p:cNvSpPr>
            <a:spLocks noGrp="1"/>
          </p:cNvSpPr>
          <p:nvPr>
            <p:ph type="title"/>
          </p:nvPr>
        </p:nvSpPr>
        <p:spPr/>
        <p:txBody>
          <a:bodyPr/>
          <a:lstStyle/>
          <a:p>
            <a:r>
              <a:rPr lang="en-US" dirty="0"/>
              <a:t>Input &amp; Service Provider</a:t>
            </a:r>
            <a:br>
              <a:rPr lang="en-US" dirty="0"/>
            </a:br>
            <a:r>
              <a:rPr lang="en-US" dirty="0"/>
              <a:t>Interview Findings</a:t>
            </a:r>
          </a:p>
        </p:txBody>
      </p:sp>
    </p:spTree>
    <p:extLst>
      <p:ext uri="{BB962C8B-B14F-4D97-AF65-F5344CB8AC3E}">
        <p14:creationId xmlns:p14="http://schemas.microsoft.com/office/powerpoint/2010/main" val="534386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2DC514-4D50-EC3E-98CA-42091CE30249}"/>
              </a:ext>
            </a:extLst>
          </p:cNvPr>
          <p:cNvSpPr>
            <a:spLocks noGrp="1"/>
          </p:cNvSpPr>
          <p:nvPr>
            <p:ph sz="half" idx="1"/>
          </p:nvPr>
        </p:nvSpPr>
        <p:spPr/>
        <p:txBody>
          <a:bodyPr>
            <a:normAutofit lnSpcReduction="10000"/>
          </a:bodyPr>
          <a:lstStyle/>
          <a:p>
            <a:pPr marL="0" indent="0">
              <a:lnSpc>
                <a:spcPct val="80000"/>
              </a:lnSpc>
              <a:buNone/>
            </a:pPr>
            <a:r>
              <a:rPr lang="en-US" sz="2200" cap="small" dirty="0"/>
              <a:t>Key Insights &amp; System Requirements: Grower</a:t>
            </a:r>
          </a:p>
          <a:p>
            <a:endParaRPr lang="en-US" dirty="0"/>
          </a:p>
          <a:p>
            <a:r>
              <a:rPr lang="en-US" dirty="0"/>
              <a:t>Need a place to reliably/securely back up data in case a service provider goes away or if they change as it is difficult to get data back out of systems</a:t>
            </a:r>
          </a:p>
          <a:p>
            <a:pPr lvl="1"/>
            <a:r>
              <a:rPr lang="en-US" dirty="0"/>
              <a:t>This storage location needs to enable management of the data on the grower’s behalf by their service provider(s)</a:t>
            </a:r>
          </a:p>
          <a:p>
            <a:r>
              <a:rPr lang="en-US" dirty="0"/>
              <a:t>Still a lot of data collection and analysis is manual in spreadsheets, off paper records</a:t>
            </a:r>
          </a:p>
          <a:p>
            <a:r>
              <a:rPr lang="en-US" dirty="0"/>
              <a:t>Growers are able to collect a lot of data but knowing what to do with it or how to derive value is a challenge</a:t>
            </a:r>
          </a:p>
          <a:p>
            <a:endParaRPr lang="en-US" dirty="0"/>
          </a:p>
        </p:txBody>
      </p:sp>
      <p:pic>
        <p:nvPicPr>
          <p:cNvPr id="6" name="Content Placeholder 5" descr="A cloud with arrow pointing up&#10;&#10;Description automatically generated">
            <a:extLst>
              <a:ext uri="{FF2B5EF4-FFF2-40B4-BE49-F238E27FC236}">
                <a16:creationId xmlns:a16="http://schemas.microsoft.com/office/drawing/2014/main" id="{FBC9C7CF-447A-8D5E-77BC-7331C75F6CB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95497" y="1825625"/>
            <a:ext cx="5150906" cy="4351338"/>
          </a:xfrm>
        </p:spPr>
      </p:pic>
      <p:sp>
        <p:nvSpPr>
          <p:cNvPr id="4" name="Title 3">
            <a:extLst>
              <a:ext uri="{FF2B5EF4-FFF2-40B4-BE49-F238E27FC236}">
                <a16:creationId xmlns:a16="http://schemas.microsoft.com/office/drawing/2014/main" id="{6E4BC05A-3CAF-9A39-5A8E-E83759EB9693}"/>
              </a:ext>
            </a:extLst>
          </p:cNvPr>
          <p:cNvSpPr>
            <a:spLocks noGrp="1"/>
          </p:cNvSpPr>
          <p:nvPr>
            <p:ph type="title"/>
          </p:nvPr>
        </p:nvSpPr>
        <p:spPr/>
        <p:txBody>
          <a:bodyPr/>
          <a:lstStyle/>
          <a:p>
            <a:r>
              <a:rPr lang="en-US" dirty="0"/>
              <a:t>Fairly Progressive Grower</a:t>
            </a:r>
            <a:br>
              <a:rPr lang="en-US" dirty="0"/>
            </a:br>
            <a:r>
              <a:rPr lang="en-US" dirty="0"/>
              <a:t>Interview Findings</a:t>
            </a:r>
          </a:p>
        </p:txBody>
      </p:sp>
    </p:spTree>
    <p:extLst>
      <p:ext uri="{BB962C8B-B14F-4D97-AF65-F5344CB8AC3E}">
        <p14:creationId xmlns:p14="http://schemas.microsoft.com/office/powerpoint/2010/main" val="182780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68C431B-E64A-B91F-681E-8DF9C7B9CD74}"/>
              </a:ext>
            </a:extLst>
          </p:cNvPr>
          <p:cNvSpPr>
            <a:spLocks noGrp="1"/>
          </p:cNvSpPr>
          <p:nvPr>
            <p:ph sz="half" idx="1"/>
          </p:nvPr>
        </p:nvSpPr>
        <p:spPr>
          <a:xfrm>
            <a:off x="590549" y="3026003"/>
            <a:ext cx="5429251" cy="3150959"/>
          </a:xfrm>
        </p:spPr>
        <p:txBody>
          <a:bodyPr/>
          <a:lstStyle/>
          <a:p>
            <a:r>
              <a:rPr lang="en-US" dirty="0"/>
              <a:t>Demographics</a:t>
            </a:r>
          </a:p>
          <a:p>
            <a:r>
              <a:rPr lang="en-US" dirty="0"/>
              <a:t>Perceptions</a:t>
            </a:r>
          </a:p>
          <a:p>
            <a:r>
              <a:rPr lang="en-US" dirty="0"/>
              <a:t>Data Collection &amp; Storage</a:t>
            </a:r>
          </a:p>
          <a:p>
            <a:r>
              <a:rPr lang="en-US" dirty="0"/>
              <a:t>Data Access &amp; Transfer</a:t>
            </a:r>
          </a:p>
          <a:p>
            <a:endParaRPr lang="en-US" dirty="0"/>
          </a:p>
        </p:txBody>
      </p:sp>
      <p:pic>
        <p:nvPicPr>
          <p:cNvPr id="8" name="Content Placeholder 7">
            <a:extLst>
              <a:ext uri="{FF2B5EF4-FFF2-40B4-BE49-F238E27FC236}">
                <a16:creationId xmlns:a16="http://schemas.microsoft.com/office/drawing/2014/main" id="{1F7A318B-F95C-0093-A6EF-4886A27EAED0}"/>
              </a:ext>
            </a:extLst>
          </p:cNvPr>
          <p:cNvPicPr>
            <a:picLocks noGrp="1" noChangeAspect="1"/>
          </p:cNvPicPr>
          <p:nvPr>
            <p:ph sz="half" idx="2"/>
          </p:nvPr>
        </p:nvPicPr>
        <p:blipFill>
          <a:blip r:embed="rId2"/>
          <a:stretch>
            <a:fillRect/>
          </a:stretch>
        </p:blipFill>
        <p:spPr>
          <a:xfrm>
            <a:off x="5882326" y="2505914"/>
            <a:ext cx="5687374" cy="2845720"/>
          </a:xfrm>
        </p:spPr>
      </p:pic>
      <p:sp>
        <p:nvSpPr>
          <p:cNvPr id="4" name="Title 3">
            <a:extLst>
              <a:ext uri="{FF2B5EF4-FFF2-40B4-BE49-F238E27FC236}">
                <a16:creationId xmlns:a16="http://schemas.microsoft.com/office/drawing/2014/main" id="{CA7C2D83-59A2-B036-62C9-7F0078469615}"/>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37995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9F591A-F2D3-0FA2-AD33-FFA80B48D4D7}"/>
              </a:ext>
            </a:extLst>
          </p:cNvPr>
          <p:cNvSpPr>
            <a:spLocks noGrp="1"/>
          </p:cNvSpPr>
          <p:nvPr>
            <p:ph type="title"/>
          </p:nvPr>
        </p:nvSpPr>
        <p:spPr/>
        <p:txBody>
          <a:bodyPr/>
          <a:lstStyle/>
          <a:p>
            <a:r>
              <a:rPr lang="en-US" dirty="0"/>
              <a:t>Survey Respondent </a:t>
            </a:r>
            <a:br>
              <a:rPr lang="en-US" dirty="0"/>
            </a:br>
            <a:r>
              <a:rPr lang="en-US" dirty="0"/>
              <a:t>Demographics</a:t>
            </a:r>
          </a:p>
        </p:txBody>
      </p:sp>
      <p:graphicFrame>
        <p:nvGraphicFramePr>
          <p:cNvPr id="16" name="Content Placeholder 15">
            <a:extLst>
              <a:ext uri="{FF2B5EF4-FFF2-40B4-BE49-F238E27FC236}">
                <a16:creationId xmlns:a16="http://schemas.microsoft.com/office/drawing/2014/main" id="{22530425-B7E5-4014-FE6A-F5D506F51F54}"/>
              </a:ext>
            </a:extLst>
          </p:cNvPr>
          <p:cNvGraphicFramePr>
            <a:graphicFrameLocks noGrp="1"/>
          </p:cNvGraphicFramePr>
          <p:nvPr>
            <p:ph sz="half" idx="1"/>
            <p:extLst>
              <p:ext uri="{D42A27DB-BD31-4B8C-83A1-F6EECF244321}">
                <p14:modId xmlns:p14="http://schemas.microsoft.com/office/powerpoint/2010/main" val="1281020060"/>
              </p:ext>
            </p:extLst>
          </p:nvPr>
        </p:nvGraphicFramePr>
        <p:xfrm>
          <a:off x="1152982" y="1336597"/>
          <a:ext cx="2991636" cy="26332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ontent Placeholder 18">
            <a:extLst>
              <a:ext uri="{FF2B5EF4-FFF2-40B4-BE49-F238E27FC236}">
                <a16:creationId xmlns:a16="http://schemas.microsoft.com/office/drawing/2014/main" id="{4F9DB925-0988-F55D-49F0-EB13F764B860}"/>
              </a:ext>
            </a:extLst>
          </p:cNvPr>
          <p:cNvGraphicFramePr>
            <a:graphicFrameLocks noGrp="1"/>
          </p:cNvGraphicFramePr>
          <p:nvPr>
            <p:ph sz="half" idx="2"/>
            <p:extLst>
              <p:ext uri="{D42A27DB-BD31-4B8C-83A1-F6EECF244321}">
                <p14:modId xmlns:p14="http://schemas.microsoft.com/office/powerpoint/2010/main" val="2873342947"/>
              </p:ext>
            </p:extLst>
          </p:nvPr>
        </p:nvGraphicFramePr>
        <p:xfrm>
          <a:off x="320248" y="3912124"/>
          <a:ext cx="4657105" cy="27985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4">
            <a:extLst>
              <a:ext uri="{FF2B5EF4-FFF2-40B4-BE49-F238E27FC236}">
                <a16:creationId xmlns:a16="http://schemas.microsoft.com/office/drawing/2014/main" id="{1D1C589F-A888-275E-3AE4-6C89722612B8}"/>
              </a:ext>
            </a:extLst>
          </p:cNvPr>
          <p:cNvGraphicFramePr>
            <a:graphicFrameLocks/>
          </p:cNvGraphicFramePr>
          <p:nvPr/>
        </p:nvGraphicFramePr>
        <p:xfrm>
          <a:off x="6172200" y="1825625"/>
          <a:ext cx="53975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5682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C750D8-2BC6-7C56-3F10-24124D39A9BD}"/>
              </a:ext>
            </a:extLst>
          </p:cNvPr>
          <p:cNvSpPr>
            <a:spLocks noGrp="1"/>
          </p:cNvSpPr>
          <p:nvPr>
            <p:ph type="title"/>
          </p:nvPr>
        </p:nvSpPr>
        <p:spPr/>
        <p:txBody>
          <a:bodyPr/>
          <a:lstStyle/>
          <a:p>
            <a:r>
              <a:rPr lang="en-US" dirty="0"/>
              <a:t>Comfort and Knowledge </a:t>
            </a:r>
            <a:br>
              <a:rPr lang="en-US" dirty="0"/>
            </a:br>
            <a:r>
              <a:rPr lang="en-US" dirty="0"/>
              <a:t>Using Technology</a:t>
            </a:r>
          </a:p>
        </p:txBody>
      </p:sp>
      <p:graphicFrame>
        <p:nvGraphicFramePr>
          <p:cNvPr id="5" name="Content Placeholder 4">
            <a:extLst>
              <a:ext uri="{FF2B5EF4-FFF2-40B4-BE49-F238E27FC236}">
                <a16:creationId xmlns:a16="http://schemas.microsoft.com/office/drawing/2014/main" id="{0AA7484C-3B56-B73C-F832-A7CDFBBA729A}"/>
              </a:ext>
            </a:extLst>
          </p:cNvPr>
          <p:cNvGraphicFramePr>
            <a:graphicFrameLocks noGrp="1"/>
          </p:cNvGraphicFramePr>
          <p:nvPr>
            <p:ph sz="half" idx="1"/>
          </p:nvPr>
        </p:nvGraphicFramePr>
        <p:xfrm>
          <a:off x="590550" y="1825625"/>
          <a:ext cx="542925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A44D5B3A-A968-E76C-2776-468E782E4D11}"/>
              </a:ext>
            </a:extLst>
          </p:cNvPr>
          <p:cNvGraphicFramePr>
            <a:graphicFrameLocks noGrp="1"/>
          </p:cNvGraphicFramePr>
          <p:nvPr>
            <p:ph sz="half" idx="2"/>
          </p:nvPr>
        </p:nvGraphicFramePr>
        <p:xfrm>
          <a:off x="6172200" y="1825625"/>
          <a:ext cx="53975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075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29F23B-91A4-A61C-D68F-1DE774604491}"/>
              </a:ext>
            </a:extLst>
          </p:cNvPr>
          <p:cNvSpPr>
            <a:spLocks noGrp="1"/>
          </p:cNvSpPr>
          <p:nvPr>
            <p:ph type="title"/>
          </p:nvPr>
        </p:nvSpPr>
        <p:spPr/>
        <p:txBody>
          <a:bodyPr/>
          <a:lstStyle/>
          <a:p>
            <a:r>
              <a:rPr lang="en-US" dirty="0"/>
              <a:t>Factors Influencing </a:t>
            </a:r>
            <a:br>
              <a:rPr lang="en-US" dirty="0"/>
            </a:br>
            <a:r>
              <a:rPr lang="en-US" dirty="0"/>
              <a:t>Data Sharing</a:t>
            </a:r>
          </a:p>
        </p:txBody>
      </p:sp>
      <p:graphicFrame>
        <p:nvGraphicFramePr>
          <p:cNvPr id="7" name="Content Placeholder 6">
            <a:extLst>
              <a:ext uri="{FF2B5EF4-FFF2-40B4-BE49-F238E27FC236}">
                <a16:creationId xmlns:a16="http://schemas.microsoft.com/office/drawing/2014/main" id="{D2F5C020-2C2C-0AC4-6482-E9AC72B2C073}"/>
              </a:ext>
            </a:extLst>
          </p:cNvPr>
          <p:cNvGraphicFramePr>
            <a:graphicFrameLocks noGrp="1"/>
          </p:cNvGraphicFramePr>
          <p:nvPr>
            <p:ph idx="1"/>
          </p:nvPr>
        </p:nvGraphicFramePr>
        <p:xfrm>
          <a:off x="584200" y="2117725"/>
          <a:ext cx="11036300" cy="4059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29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303AC1-3F34-633E-7B09-EC60E2E275FF}"/>
              </a:ext>
            </a:extLst>
          </p:cNvPr>
          <p:cNvSpPr>
            <a:spLocks noGrp="1"/>
          </p:cNvSpPr>
          <p:nvPr>
            <p:ph type="title"/>
          </p:nvPr>
        </p:nvSpPr>
        <p:spPr/>
        <p:txBody>
          <a:bodyPr/>
          <a:lstStyle/>
          <a:p>
            <a:r>
              <a:rPr lang="en-US" dirty="0"/>
              <a:t>Equipment Capabilities and Usage</a:t>
            </a:r>
          </a:p>
        </p:txBody>
      </p:sp>
      <p:graphicFrame>
        <p:nvGraphicFramePr>
          <p:cNvPr id="4" name="Content Placeholder 3">
            <a:extLst>
              <a:ext uri="{FF2B5EF4-FFF2-40B4-BE49-F238E27FC236}">
                <a16:creationId xmlns:a16="http://schemas.microsoft.com/office/drawing/2014/main" id="{751C317A-F2DC-4253-6614-6D9D753A43F9}"/>
              </a:ext>
            </a:extLst>
          </p:cNvPr>
          <p:cNvGraphicFramePr>
            <a:graphicFrameLocks noGrp="1"/>
          </p:cNvGraphicFramePr>
          <p:nvPr>
            <p:ph idx="1"/>
            <p:extLst>
              <p:ext uri="{D42A27DB-BD31-4B8C-83A1-F6EECF244321}">
                <p14:modId xmlns:p14="http://schemas.microsoft.com/office/powerpoint/2010/main" val="892954905"/>
              </p:ext>
            </p:extLst>
          </p:nvPr>
        </p:nvGraphicFramePr>
        <p:xfrm>
          <a:off x="160256" y="2117725"/>
          <a:ext cx="11868346" cy="4059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645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0DF85D-D04C-496A-57F9-6D799D389B0E}"/>
              </a:ext>
            </a:extLst>
          </p:cNvPr>
          <p:cNvSpPr>
            <a:spLocks noGrp="1"/>
          </p:cNvSpPr>
          <p:nvPr>
            <p:ph type="title"/>
          </p:nvPr>
        </p:nvSpPr>
        <p:spPr/>
        <p:txBody>
          <a:bodyPr/>
          <a:lstStyle/>
          <a:p>
            <a:r>
              <a:rPr lang="en-US" dirty="0"/>
              <a:t>Equipment Data Transfer Methods</a:t>
            </a:r>
          </a:p>
        </p:txBody>
      </p:sp>
      <p:sp>
        <p:nvSpPr>
          <p:cNvPr id="5" name="TextBox 4">
            <a:extLst>
              <a:ext uri="{FF2B5EF4-FFF2-40B4-BE49-F238E27FC236}">
                <a16:creationId xmlns:a16="http://schemas.microsoft.com/office/drawing/2014/main" id="{8FFDAD4D-3F4C-B1EF-79A5-9FA56D367A66}"/>
              </a:ext>
            </a:extLst>
          </p:cNvPr>
          <p:cNvSpPr txBox="1"/>
          <p:nvPr/>
        </p:nvSpPr>
        <p:spPr>
          <a:xfrm>
            <a:off x="7117237" y="6176963"/>
            <a:ext cx="3733015" cy="276999"/>
          </a:xfrm>
          <a:prstGeom prst="rect">
            <a:avLst/>
          </a:prstGeom>
          <a:noFill/>
        </p:spPr>
        <p:txBody>
          <a:bodyPr wrap="square" rtlCol="0">
            <a:spAutoFit/>
          </a:bodyPr>
          <a:lstStyle/>
          <a:p>
            <a:r>
              <a:rPr lang="en-US" sz="1200" dirty="0"/>
              <a:t>*CAN = 3</a:t>
            </a:r>
            <a:r>
              <a:rPr lang="en-US" sz="1200" baseline="30000" dirty="0"/>
              <a:t>rd</a:t>
            </a:r>
            <a:r>
              <a:rPr lang="en-US" sz="1200" dirty="0"/>
              <a:t> party CAN logging device</a:t>
            </a:r>
          </a:p>
        </p:txBody>
      </p:sp>
      <p:graphicFrame>
        <p:nvGraphicFramePr>
          <p:cNvPr id="8" name="Content Placeholder 7">
            <a:extLst>
              <a:ext uri="{FF2B5EF4-FFF2-40B4-BE49-F238E27FC236}">
                <a16:creationId xmlns:a16="http://schemas.microsoft.com/office/drawing/2014/main" id="{1444CD70-F603-DAB7-7D8E-DFAAFFA4E627}"/>
              </a:ext>
            </a:extLst>
          </p:cNvPr>
          <p:cNvGraphicFramePr>
            <a:graphicFrameLocks noGrp="1"/>
          </p:cNvGraphicFramePr>
          <p:nvPr>
            <p:ph idx="1"/>
          </p:nvPr>
        </p:nvGraphicFramePr>
        <p:xfrm>
          <a:off x="584200" y="2117725"/>
          <a:ext cx="11036300" cy="4059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31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A89A32-CBA3-2222-22A0-F50EF9890FDD}"/>
              </a:ext>
            </a:extLst>
          </p:cNvPr>
          <p:cNvSpPr>
            <a:spLocks noGrp="1"/>
          </p:cNvSpPr>
          <p:nvPr>
            <p:ph type="title"/>
          </p:nvPr>
        </p:nvSpPr>
        <p:spPr/>
        <p:txBody>
          <a:bodyPr/>
          <a:lstStyle/>
          <a:p>
            <a:r>
              <a:rPr lang="en-US" dirty="0"/>
              <a:t>Other Technologies &amp; Data Collected</a:t>
            </a:r>
          </a:p>
        </p:txBody>
      </p:sp>
      <p:graphicFrame>
        <p:nvGraphicFramePr>
          <p:cNvPr id="8" name="Content Placeholder 7">
            <a:extLst>
              <a:ext uri="{FF2B5EF4-FFF2-40B4-BE49-F238E27FC236}">
                <a16:creationId xmlns:a16="http://schemas.microsoft.com/office/drawing/2014/main" id="{1854B881-06DA-5833-0C78-8CC646486F81}"/>
              </a:ext>
            </a:extLst>
          </p:cNvPr>
          <p:cNvGraphicFramePr>
            <a:graphicFrameLocks noGrp="1"/>
          </p:cNvGraphicFramePr>
          <p:nvPr>
            <p:ph sz="half" idx="1"/>
          </p:nvPr>
        </p:nvGraphicFramePr>
        <p:xfrm>
          <a:off x="590550" y="1825625"/>
          <a:ext cx="542925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BF181756-CFEB-BDAA-7CCE-234C9CEEAC52}"/>
              </a:ext>
            </a:extLst>
          </p:cNvPr>
          <p:cNvGraphicFramePr>
            <a:graphicFrameLocks noGrp="1"/>
          </p:cNvGraphicFramePr>
          <p:nvPr>
            <p:ph sz="half" idx="2"/>
          </p:nvPr>
        </p:nvGraphicFramePr>
        <p:xfrm>
          <a:off x="6172200" y="1825625"/>
          <a:ext cx="53975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483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6CCCA3-D267-4F3F-E24D-5D88667CA242}"/>
              </a:ext>
            </a:extLst>
          </p:cNvPr>
          <p:cNvSpPr>
            <a:spLocks noGrp="1"/>
          </p:cNvSpPr>
          <p:nvPr>
            <p:ph type="title"/>
          </p:nvPr>
        </p:nvSpPr>
        <p:spPr/>
        <p:txBody>
          <a:bodyPr/>
          <a:lstStyle/>
          <a:p>
            <a:r>
              <a:rPr lang="en-US" dirty="0"/>
              <a:t>Data Access</a:t>
            </a:r>
          </a:p>
        </p:txBody>
      </p:sp>
      <p:graphicFrame>
        <p:nvGraphicFramePr>
          <p:cNvPr id="5" name="Content Placeholder 4">
            <a:extLst>
              <a:ext uri="{FF2B5EF4-FFF2-40B4-BE49-F238E27FC236}">
                <a16:creationId xmlns:a16="http://schemas.microsoft.com/office/drawing/2014/main" id="{C87F327F-DA38-562A-4A84-20F96512E658}"/>
              </a:ext>
            </a:extLst>
          </p:cNvPr>
          <p:cNvGraphicFramePr>
            <a:graphicFrameLocks noGrp="1"/>
          </p:cNvGraphicFramePr>
          <p:nvPr>
            <p:ph sz="half" idx="1"/>
          </p:nvPr>
        </p:nvGraphicFramePr>
        <p:xfrm>
          <a:off x="590550" y="1825625"/>
          <a:ext cx="542925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810073B5-42B3-8685-7D73-BD7394777A2E}"/>
              </a:ext>
            </a:extLst>
          </p:cNvPr>
          <p:cNvGraphicFramePr>
            <a:graphicFrameLocks noGrp="1"/>
          </p:cNvGraphicFramePr>
          <p:nvPr>
            <p:ph sz="half" idx="2"/>
          </p:nvPr>
        </p:nvGraphicFramePr>
        <p:xfrm>
          <a:off x="6172200" y="1825625"/>
          <a:ext cx="53975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4977224"/>
      </p:ext>
    </p:extLst>
  </p:cSld>
  <p:clrMapOvr>
    <a:masterClrMapping/>
  </p:clrMapOvr>
</p:sld>
</file>

<file path=ppt/theme/theme1.xml><?xml version="1.0" encoding="utf-8"?>
<a:theme xmlns:a="http://schemas.openxmlformats.org/drawingml/2006/main" name="ADC_Theme_11262016_4to3Rati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cember2016_NewADC_Template_4to3ratio" id="{DA3AB26B-CC56-4014-957F-79426794D888}" vid="{0AA8799B-D479-452F-B273-2C44C09770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82</TotalTime>
  <Words>808</Words>
  <Application>Microsoft Office PowerPoint</Application>
  <PresentationFormat>Widescreen</PresentationFormat>
  <Paragraphs>77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vt:lpstr>
      <vt:lpstr>Gotham Light</vt:lpstr>
      <vt:lpstr>Symbol</vt:lpstr>
      <vt:lpstr>ADC_Theme_11262016_4to3Ratio</vt:lpstr>
      <vt:lpstr>Data Use Summary </vt:lpstr>
      <vt:lpstr>Outline</vt:lpstr>
      <vt:lpstr>Survey Respondent  Demographics</vt:lpstr>
      <vt:lpstr>Comfort and Knowledge  Using Technology</vt:lpstr>
      <vt:lpstr>Factors Influencing  Data Sharing</vt:lpstr>
      <vt:lpstr>Equipment Capabilities and Usage</vt:lpstr>
      <vt:lpstr>Equipment Data Transfer Methods</vt:lpstr>
      <vt:lpstr>Other Technologies &amp; Data Collected</vt:lpstr>
      <vt:lpstr>Data Access</vt:lpstr>
      <vt:lpstr>Data Archival, Repository</vt:lpstr>
      <vt:lpstr>Webinar Poll Responses</vt:lpstr>
      <vt:lpstr>Live Webinar Poll Responses</vt:lpstr>
      <vt:lpstr>Interview Summaries &amp; Key Insights</vt:lpstr>
      <vt:lpstr>University Extension/Research  Interview Findings</vt:lpstr>
      <vt:lpstr>Input &amp; Service Provider Interview Findings</vt:lpstr>
      <vt:lpstr>Fairly Progressive Grower Interview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 Overview</dc:title>
  <dc:creator>Ben Craker</dc:creator>
  <cp:lastModifiedBy>Ben Craker</cp:lastModifiedBy>
  <cp:revision>2</cp:revision>
  <dcterms:created xsi:type="dcterms:W3CDTF">2023-03-23T13:49:55Z</dcterms:created>
  <dcterms:modified xsi:type="dcterms:W3CDTF">2023-09-22T15:06:15Z</dcterms:modified>
</cp:coreProperties>
</file>